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50" r:id="rId2"/>
    <p:sldMasterId id="2147483687" r:id="rId3"/>
  </p:sldMasterIdLst>
  <p:notesMasterIdLst>
    <p:notesMasterId r:id="rId27"/>
  </p:notesMasterIdLst>
  <p:sldIdLst>
    <p:sldId id="274" r:id="rId4"/>
    <p:sldId id="289" r:id="rId5"/>
    <p:sldId id="291" r:id="rId6"/>
    <p:sldId id="259" r:id="rId7"/>
    <p:sldId id="341" r:id="rId8"/>
    <p:sldId id="336" r:id="rId9"/>
    <p:sldId id="338" r:id="rId10"/>
    <p:sldId id="339" r:id="rId11"/>
    <p:sldId id="340" r:id="rId12"/>
    <p:sldId id="326" r:id="rId13"/>
    <p:sldId id="327" r:id="rId14"/>
    <p:sldId id="330" r:id="rId15"/>
    <p:sldId id="331" r:id="rId16"/>
    <p:sldId id="332" r:id="rId17"/>
    <p:sldId id="333" r:id="rId18"/>
    <p:sldId id="334" r:id="rId19"/>
    <p:sldId id="335" r:id="rId20"/>
    <p:sldId id="294" r:id="rId21"/>
    <p:sldId id="263" r:id="rId22"/>
    <p:sldId id="262" r:id="rId23"/>
    <p:sldId id="325" r:id="rId24"/>
    <p:sldId id="300" r:id="rId25"/>
    <p:sldId id="33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454"/>
    <a:srgbClr val="6B3373"/>
    <a:srgbClr val="01558C"/>
    <a:srgbClr val="A1B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1" autoAdjust="0"/>
    <p:restoredTop sz="94674"/>
  </p:normalViewPr>
  <p:slideViewPr>
    <p:cSldViewPr snapToGrid="0" snapToObjects="1">
      <p:cViewPr varScale="1">
        <p:scale>
          <a:sx n="103" d="100"/>
          <a:sy n="103" d="100"/>
        </p:scale>
        <p:origin x="193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25282-896D-4B48-9CAE-DA3290B5CBC3}"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CABFFBEA-46A1-49C6-BF38-69C55679146E}">
      <dgm:prSet/>
      <dgm:spPr/>
      <dgm:t>
        <a:bodyPr/>
        <a:lstStyle/>
        <a:p>
          <a:r>
            <a:rPr lang="en-US" b="1" dirty="0">
              <a:latin typeface="Arial" panose="020B0604020202020204" pitchFamily="34" charset="0"/>
              <a:cs typeface="Arial" panose="020B0604020202020204" pitchFamily="34" charset="0"/>
            </a:rPr>
            <a:t>Prepare surface</a:t>
          </a:r>
        </a:p>
      </dgm:t>
    </dgm:pt>
    <dgm:pt modelId="{C2B2A18C-746E-4322-9A73-16199E039534}" type="parTrans" cxnId="{79B14E39-918A-415C-BB27-6B64EFC47F03}">
      <dgm:prSet/>
      <dgm:spPr/>
      <dgm:t>
        <a:bodyPr/>
        <a:lstStyle/>
        <a:p>
          <a:endParaRPr lang="en-US"/>
        </a:p>
      </dgm:t>
    </dgm:pt>
    <dgm:pt modelId="{02B380B6-8572-42F5-B93A-4DEA52193EDE}" type="sibTrans" cxnId="{79B14E39-918A-415C-BB27-6B64EFC47F03}">
      <dgm:prSet/>
      <dgm:spPr/>
      <dgm:t>
        <a:bodyPr/>
        <a:lstStyle/>
        <a:p>
          <a:endParaRPr lang="en-US"/>
        </a:p>
      </dgm:t>
    </dgm:pt>
    <dgm:pt modelId="{8C35F181-5A7F-4A55-A2E2-9BF6DA66FB19}">
      <dgm:prSet/>
      <dgm:spPr/>
      <dgm:t>
        <a:bodyPr/>
        <a:lstStyle/>
        <a:p>
          <a:r>
            <a:rPr lang="en-US" dirty="0">
              <a:latin typeface="Arial" panose="020B0604020202020204" pitchFamily="34" charset="0"/>
              <a:cs typeface="Arial" panose="020B0604020202020204" pitchFamily="34" charset="0"/>
            </a:rPr>
            <a:t>Rinse off any chemical or food residue (especially chlorine or blood)</a:t>
          </a:r>
        </a:p>
      </dgm:t>
    </dgm:pt>
    <dgm:pt modelId="{0F6F7159-4E09-4339-9E75-16C5AC446C12}" type="parTrans" cxnId="{2930CB23-1437-4930-8DCE-BCA981AD844B}">
      <dgm:prSet/>
      <dgm:spPr/>
      <dgm:t>
        <a:bodyPr/>
        <a:lstStyle/>
        <a:p>
          <a:endParaRPr lang="en-US"/>
        </a:p>
      </dgm:t>
    </dgm:pt>
    <dgm:pt modelId="{961BB6FD-3693-49AA-8E2D-9D87833B657C}" type="sibTrans" cxnId="{2930CB23-1437-4930-8DCE-BCA981AD844B}">
      <dgm:prSet/>
      <dgm:spPr/>
      <dgm:t>
        <a:bodyPr/>
        <a:lstStyle/>
        <a:p>
          <a:endParaRPr lang="en-US"/>
        </a:p>
      </dgm:t>
    </dgm:pt>
    <dgm:pt modelId="{9DFBB49C-E374-4AA6-AD4A-4D5622200D31}">
      <dgm:prSet/>
      <dgm:spPr/>
      <dgm:t>
        <a:bodyPr/>
        <a:lstStyle/>
        <a:p>
          <a:r>
            <a:rPr lang="en-US" dirty="0">
              <a:latin typeface="Arial" panose="020B0604020202020204" pitchFamily="34" charset="0"/>
              <a:cs typeface="Arial" panose="020B0604020202020204" pitchFamily="34" charset="0"/>
            </a:rPr>
            <a:t>Ensure that all sanitizer is dried prior to application</a:t>
          </a:r>
        </a:p>
      </dgm:t>
    </dgm:pt>
    <dgm:pt modelId="{C4106036-AB7E-4B6C-8190-F3D019F80E36}" type="parTrans" cxnId="{D22ABF5D-B4F4-491D-A24E-BFCAF43DF23C}">
      <dgm:prSet/>
      <dgm:spPr/>
      <dgm:t>
        <a:bodyPr/>
        <a:lstStyle/>
        <a:p>
          <a:endParaRPr lang="en-US"/>
        </a:p>
      </dgm:t>
    </dgm:pt>
    <dgm:pt modelId="{6BFDC1A1-7578-41E7-B343-A0C2867A4B55}" type="sibTrans" cxnId="{D22ABF5D-B4F4-491D-A24E-BFCAF43DF23C}">
      <dgm:prSet/>
      <dgm:spPr/>
      <dgm:t>
        <a:bodyPr/>
        <a:lstStyle/>
        <a:p>
          <a:endParaRPr lang="en-US"/>
        </a:p>
      </dgm:t>
    </dgm:pt>
    <dgm:pt modelId="{1960C765-73B1-4423-A826-8DD5C0A50173}">
      <dgm:prSet/>
      <dgm:spPr/>
      <dgm:t>
        <a:bodyPr/>
        <a:lstStyle/>
        <a:p>
          <a:r>
            <a:rPr lang="en-US" b="1" dirty="0">
              <a:latin typeface="Arial" panose="020B0604020202020204" pitchFamily="34" charset="0"/>
              <a:cs typeface="Arial" panose="020B0604020202020204" pitchFamily="34" charset="0"/>
            </a:rPr>
            <a:t>Prevent formation of artificial large bubbles</a:t>
          </a:r>
        </a:p>
      </dgm:t>
    </dgm:pt>
    <dgm:pt modelId="{300EAF11-EB76-46FE-BC1D-690AE0FFF398}" type="parTrans" cxnId="{4E654F6C-B983-4934-805A-7AC87F1D77D6}">
      <dgm:prSet/>
      <dgm:spPr/>
      <dgm:t>
        <a:bodyPr/>
        <a:lstStyle/>
        <a:p>
          <a:endParaRPr lang="en-US"/>
        </a:p>
      </dgm:t>
    </dgm:pt>
    <dgm:pt modelId="{E9249306-6021-4EA7-A20B-33BD8022D48A}" type="sibTrans" cxnId="{4E654F6C-B983-4934-805A-7AC87F1D77D6}">
      <dgm:prSet/>
      <dgm:spPr/>
      <dgm:t>
        <a:bodyPr/>
        <a:lstStyle/>
        <a:p>
          <a:endParaRPr lang="en-US"/>
        </a:p>
      </dgm:t>
    </dgm:pt>
    <dgm:pt modelId="{0DAE606B-6D5F-4033-966D-04ACCC5DA56C}">
      <dgm:prSet/>
      <dgm:spPr/>
      <dgm:t>
        <a:bodyPr/>
        <a:lstStyle/>
        <a:p>
          <a:r>
            <a:rPr lang="en-US" dirty="0">
              <a:latin typeface="Arial" panose="020B0604020202020204" pitchFamily="34" charset="0"/>
              <a:cs typeface="Arial" panose="020B0604020202020204" pitchFamily="34" charset="0"/>
            </a:rPr>
            <a:t>Avoid shaking bottle</a:t>
          </a:r>
        </a:p>
      </dgm:t>
    </dgm:pt>
    <dgm:pt modelId="{0810593B-6C42-4A97-9F57-EA4444ED827B}" type="parTrans" cxnId="{5F2A61E1-78C4-4575-BDE2-28ACD21ECC37}">
      <dgm:prSet/>
      <dgm:spPr/>
      <dgm:t>
        <a:bodyPr/>
        <a:lstStyle/>
        <a:p>
          <a:endParaRPr lang="en-US"/>
        </a:p>
      </dgm:t>
    </dgm:pt>
    <dgm:pt modelId="{DD5680A7-93CF-4819-B566-C48329121D6F}" type="sibTrans" cxnId="{5F2A61E1-78C4-4575-BDE2-28ACD21ECC37}">
      <dgm:prSet/>
      <dgm:spPr/>
      <dgm:t>
        <a:bodyPr/>
        <a:lstStyle/>
        <a:p>
          <a:endParaRPr lang="en-US"/>
        </a:p>
      </dgm:t>
    </dgm:pt>
    <dgm:pt modelId="{C5FC5F67-8FEF-472A-B1EE-25142D92313F}">
      <dgm:prSet/>
      <dgm:spPr/>
      <dgm:t>
        <a:bodyPr/>
        <a:lstStyle/>
        <a:p>
          <a:r>
            <a:rPr lang="en-US">
              <a:latin typeface="Arial" panose="020B0604020202020204" pitchFamily="34" charset="0"/>
              <a:cs typeface="Arial" panose="020B0604020202020204" pitchFamily="34" charset="0"/>
            </a:rPr>
            <a:t>Prime sprayer at least 5 times before use</a:t>
          </a:r>
        </a:p>
      </dgm:t>
    </dgm:pt>
    <dgm:pt modelId="{CA8881D2-F14A-4F05-AE63-B4C39134E3B2}" type="parTrans" cxnId="{B17E550D-C036-4155-B77A-A345C84208E5}">
      <dgm:prSet/>
      <dgm:spPr/>
      <dgm:t>
        <a:bodyPr/>
        <a:lstStyle/>
        <a:p>
          <a:endParaRPr lang="en-US"/>
        </a:p>
      </dgm:t>
    </dgm:pt>
    <dgm:pt modelId="{5C8161C2-47A0-46C4-9480-E353798B4907}" type="sibTrans" cxnId="{B17E550D-C036-4155-B77A-A345C84208E5}">
      <dgm:prSet/>
      <dgm:spPr/>
      <dgm:t>
        <a:bodyPr/>
        <a:lstStyle/>
        <a:p>
          <a:endParaRPr lang="en-US"/>
        </a:p>
      </dgm:t>
    </dgm:pt>
    <dgm:pt modelId="{DE009ECA-3A34-4D2B-AB76-CA9BB8226806}">
      <dgm:prSet/>
      <dgm:spPr/>
      <dgm:t>
        <a:bodyPr/>
        <a:lstStyle/>
        <a:p>
          <a:r>
            <a:rPr lang="en-US">
              <a:latin typeface="Arial" panose="020B0604020202020204" pitchFamily="34" charset="0"/>
              <a:cs typeface="Arial" panose="020B0604020202020204" pitchFamily="34" charset="0"/>
            </a:rPr>
            <a:t>Explain to customers that positive is </a:t>
          </a:r>
          <a:r>
            <a:rPr lang="en-US" i="1">
              <a:latin typeface="Arial" panose="020B0604020202020204" pitchFamily="34" charset="0"/>
              <a:cs typeface="Arial" panose="020B0604020202020204" pitchFamily="34" charset="0"/>
            </a:rPr>
            <a:t>rapid microbubble growth</a:t>
          </a:r>
          <a:r>
            <a:rPr lang="en-US">
              <a:latin typeface="Arial" panose="020B0604020202020204" pitchFamily="34" charset="0"/>
              <a:cs typeface="Arial" panose="020B0604020202020204" pitchFamily="34" charset="0"/>
            </a:rPr>
            <a:t>, not initial large bubbles</a:t>
          </a:r>
        </a:p>
      </dgm:t>
    </dgm:pt>
    <dgm:pt modelId="{A80C0DED-8E49-4BF9-85F0-AA8EBE667676}" type="parTrans" cxnId="{16A6B0D6-6CC5-4788-826F-052B5B7A9ABC}">
      <dgm:prSet/>
      <dgm:spPr/>
      <dgm:t>
        <a:bodyPr/>
        <a:lstStyle/>
        <a:p>
          <a:endParaRPr lang="en-US"/>
        </a:p>
      </dgm:t>
    </dgm:pt>
    <dgm:pt modelId="{38A6C9F9-3AD7-421F-A6BF-A3AC27A00D77}" type="sibTrans" cxnId="{16A6B0D6-6CC5-4788-826F-052B5B7A9ABC}">
      <dgm:prSet/>
      <dgm:spPr/>
      <dgm:t>
        <a:bodyPr/>
        <a:lstStyle/>
        <a:p>
          <a:endParaRPr lang="en-US"/>
        </a:p>
      </dgm:t>
    </dgm:pt>
    <dgm:pt modelId="{42469AFA-D68F-4C65-A86D-9DE0322AE792}">
      <dgm:prSet/>
      <dgm:spPr/>
      <dgm:t>
        <a:bodyPr/>
        <a:lstStyle/>
        <a:p>
          <a:r>
            <a:rPr lang="en-US" b="1" dirty="0">
              <a:latin typeface="Arial" panose="020B0604020202020204" pitchFamily="34" charset="0"/>
              <a:cs typeface="Arial" panose="020B0604020202020204" pitchFamily="34" charset="0"/>
            </a:rPr>
            <a:t>Applying to a vertical surface</a:t>
          </a:r>
        </a:p>
      </dgm:t>
    </dgm:pt>
    <dgm:pt modelId="{BDF05A1D-4EFC-4CA1-B282-4203C31842CC}" type="parTrans" cxnId="{0797214A-2574-469C-A6A6-6DB5B9245302}">
      <dgm:prSet/>
      <dgm:spPr/>
      <dgm:t>
        <a:bodyPr/>
        <a:lstStyle/>
        <a:p>
          <a:endParaRPr lang="en-US"/>
        </a:p>
      </dgm:t>
    </dgm:pt>
    <dgm:pt modelId="{24153F65-5E2B-4D62-A505-42F963061E98}" type="sibTrans" cxnId="{0797214A-2574-469C-A6A6-6DB5B9245302}">
      <dgm:prSet/>
      <dgm:spPr/>
      <dgm:t>
        <a:bodyPr/>
        <a:lstStyle/>
        <a:p>
          <a:endParaRPr lang="en-US"/>
        </a:p>
      </dgm:t>
    </dgm:pt>
    <dgm:pt modelId="{FFED2C0A-BD56-4FF2-9EAC-A3C54F5BC903}">
      <dgm:prSet/>
      <dgm:spPr/>
      <dgm:t>
        <a:bodyPr/>
        <a:lstStyle/>
        <a:p>
          <a:r>
            <a:rPr lang="en-US" dirty="0">
              <a:latin typeface="Arial" panose="020B0604020202020204" pitchFamily="34" charset="0"/>
              <a:cs typeface="Arial" panose="020B0604020202020204" pitchFamily="34" charset="0"/>
            </a:rPr>
            <a:t>Spray from left to right across a vertical surface</a:t>
          </a:r>
        </a:p>
      </dgm:t>
    </dgm:pt>
    <dgm:pt modelId="{A455AB5B-43A0-43B2-9EB5-71BCFE7DEFD4}" type="parTrans" cxnId="{528E773A-8517-47EA-87BB-D8A904D78B3B}">
      <dgm:prSet/>
      <dgm:spPr/>
      <dgm:t>
        <a:bodyPr/>
        <a:lstStyle/>
        <a:p>
          <a:endParaRPr lang="en-US"/>
        </a:p>
      </dgm:t>
    </dgm:pt>
    <dgm:pt modelId="{EA010567-E6EF-4B19-B16F-7B8A28BD587E}" type="sibTrans" cxnId="{528E773A-8517-47EA-87BB-D8A904D78B3B}">
      <dgm:prSet/>
      <dgm:spPr/>
      <dgm:t>
        <a:bodyPr/>
        <a:lstStyle/>
        <a:p>
          <a:endParaRPr lang="en-US"/>
        </a:p>
      </dgm:t>
    </dgm:pt>
    <dgm:pt modelId="{EE673684-0D6C-4848-8194-982161AF0C1D}">
      <dgm:prSet/>
      <dgm:spPr/>
      <dgm:t>
        <a:bodyPr/>
        <a:lstStyle/>
        <a:p>
          <a:r>
            <a:rPr lang="en-US">
              <a:latin typeface="Arial" panose="020B0604020202020204" pitchFamily="34" charset="0"/>
              <a:cs typeface="Arial" panose="020B0604020202020204" pitchFamily="34" charset="0"/>
            </a:rPr>
            <a:t>Thin line of Gel will “stick” much better than spraying in one spot</a:t>
          </a:r>
        </a:p>
      </dgm:t>
    </dgm:pt>
    <dgm:pt modelId="{1A253336-9CE8-41AD-B369-72CBA1492B61}" type="parTrans" cxnId="{7FC3B0D9-40BC-493F-B73E-7227FEBCBD94}">
      <dgm:prSet/>
      <dgm:spPr/>
      <dgm:t>
        <a:bodyPr/>
        <a:lstStyle/>
        <a:p>
          <a:endParaRPr lang="en-US"/>
        </a:p>
      </dgm:t>
    </dgm:pt>
    <dgm:pt modelId="{8D8F98A9-0982-4119-BD76-379CEDB886F4}" type="sibTrans" cxnId="{7FC3B0D9-40BC-493F-B73E-7227FEBCBD94}">
      <dgm:prSet/>
      <dgm:spPr/>
      <dgm:t>
        <a:bodyPr/>
        <a:lstStyle/>
        <a:p>
          <a:endParaRPr lang="en-US"/>
        </a:p>
      </dgm:t>
    </dgm:pt>
    <dgm:pt modelId="{985FCE0C-0133-4583-8D6F-D34769E85382}">
      <dgm:prSet/>
      <dgm:spPr/>
      <dgm:t>
        <a:bodyPr/>
        <a:lstStyle/>
        <a:p>
          <a:r>
            <a:rPr lang="en-US" b="1" dirty="0">
              <a:latin typeface="Arial" panose="020B0604020202020204" pitchFamily="34" charset="0"/>
              <a:cs typeface="Arial" panose="020B0604020202020204" pitchFamily="34" charset="0"/>
            </a:rPr>
            <a:t>Evaluate result</a:t>
          </a:r>
        </a:p>
      </dgm:t>
    </dgm:pt>
    <dgm:pt modelId="{24745447-A0C1-4396-B22A-55C265804617}" type="parTrans" cxnId="{3F256438-B834-457F-9809-3B3B7ADA3F44}">
      <dgm:prSet/>
      <dgm:spPr/>
      <dgm:t>
        <a:bodyPr/>
        <a:lstStyle/>
        <a:p>
          <a:endParaRPr lang="en-US"/>
        </a:p>
      </dgm:t>
    </dgm:pt>
    <dgm:pt modelId="{8A28EA24-0C97-4481-99EE-2E889084912D}" type="sibTrans" cxnId="{3F256438-B834-457F-9809-3B3B7ADA3F44}">
      <dgm:prSet/>
      <dgm:spPr/>
      <dgm:t>
        <a:bodyPr/>
        <a:lstStyle/>
        <a:p>
          <a:endParaRPr lang="en-US"/>
        </a:p>
      </dgm:t>
    </dgm:pt>
    <dgm:pt modelId="{7EB70EFA-B430-4086-BFFB-70F3CB5CB3B2}">
      <dgm:prSet/>
      <dgm:spPr/>
      <dgm:t>
        <a:bodyPr/>
        <a:lstStyle/>
        <a:p>
          <a:r>
            <a:rPr lang="en-US" dirty="0">
              <a:latin typeface="Arial" panose="020B0604020202020204" pitchFamily="34" charset="0"/>
              <a:cs typeface="Arial" panose="020B0604020202020204" pitchFamily="34" charset="0"/>
            </a:rPr>
            <a:t>Wait at least two minutes for a positive – reaction time may be species dependent</a:t>
          </a:r>
        </a:p>
      </dgm:t>
    </dgm:pt>
    <dgm:pt modelId="{DF2C0C48-C815-41A1-8EE9-2669BEE13EB0}" type="parTrans" cxnId="{32FC1B2D-AC39-4EDB-968E-E65FB4442CB3}">
      <dgm:prSet/>
      <dgm:spPr/>
      <dgm:t>
        <a:bodyPr/>
        <a:lstStyle/>
        <a:p>
          <a:endParaRPr lang="en-US"/>
        </a:p>
      </dgm:t>
    </dgm:pt>
    <dgm:pt modelId="{E08B6EE5-C57F-42D2-8F8B-0B8AD21087BB}" type="sibTrans" cxnId="{32FC1B2D-AC39-4EDB-968E-E65FB4442CB3}">
      <dgm:prSet/>
      <dgm:spPr/>
      <dgm:t>
        <a:bodyPr/>
        <a:lstStyle/>
        <a:p>
          <a:endParaRPr lang="en-US"/>
        </a:p>
      </dgm:t>
    </dgm:pt>
    <dgm:pt modelId="{92335F7D-97E4-4CDE-8458-578110EB5C82}">
      <dgm:prSet/>
      <dgm:spPr/>
      <dgm:t>
        <a:bodyPr/>
        <a:lstStyle/>
        <a:p>
          <a:r>
            <a:rPr lang="en-US">
              <a:latin typeface="Arial" panose="020B0604020202020204" pitchFamily="34" charset="0"/>
              <a:cs typeface="Arial" panose="020B0604020202020204" pitchFamily="34" charset="0"/>
            </a:rPr>
            <a:t>Evaluate </a:t>
          </a:r>
          <a:r>
            <a:rPr lang="en-US" i="1">
              <a:latin typeface="Arial" panose="020B0604020202020204" pitchFamily="34" charset="0"/>
              <a:cs typeface="Arial" panose="020B0604020202020204" pitchFamily="34" charset="0"/>
            </a:rPr>
            <a:t>growth of white microbubbles</a:t>
          </a:r>
          <a:endParaRPr lang="en-US">
            <a:latin typeface="Arial" panose="020B0604020202020204" pitchFamily="34" charset="0"/>
            <a:cs typeface="Arial" panose="020B0604020202020204" pitchFamily="34" charset="0"/>
          </a:endParaRPr>
        </a:p>
      </dgm:t>
    </dgm:pt>
    <dgm:pt modelId="{C0E5281F-483C-4B0D-8225-46ED332DF2A5}" type="parTrans" cxnId="{E97085F9-8B67-4D7C-8F64-74A103D6FE32}">
      <dgm:prSet/>
      <dgm:spPr/>
      <dgm:t>
        <a:bodyPr/>
        <a:lstStyle/>
        <a:p>
          <a:endParaRPr lang="en-US"/>
        </a:p>
      </dgm:t>
    </dgm:pt>
    <dgm:pt modelId="{0BF870E4-FBA4-4A68-99AD-713111EB7E6B}" type="sibTrans" cxnId="{E97085F9-8B67-4D7C-8F64-74A103D6FE32}">
      <dgm:prSet/>
      <dgm:spPr/>
      <dgm:t>
        <a:bodyPr/>
        <a:lstStyle/>
        <a:p>
          <a:endParaRPr lang="en-US"/>
        </a:p>
      </dgm:t>
    </dgm:pt>
    <dgm:pt modelId="{C6F6C8B9-F0E2-4B52-B5F7-AFA306A2626D}">
      <dgm:prSet/>
      <dgm:spPr/>
      <dgm:t>
        <a:bodyPr/>
        <a:lstStyle/>
        <a:p>
          <a:r>
            <a:rPr lang="en-US">
              <a:latin typeface="Arial" panose="020B0604020202020204" pitchFamily="34" charset="0"/>
              <a:cs typeface="Arial" panose="020B0604020202020204" pitchFamily="34" charset="0"/>
            </a:rPr>
            <a:t>Lack of a positive result does not guarantee a clean surface</a:t>
          </a:r>
        </a:p>
      </dgm:t>
    </dgm:pt>
    <dgm:pt modelId="{38D44EC1-43EC-47DF-A247-EA773C133005}" type="parTrans" cxnId="{774F39A8-EE8B-4CD2-8F45-6E2556CB26ED}">
      <dgm:prSet/>
      <dgm:spPr/>
      <dgm:t>
        <a:bodyPr/>
        <a:lstStyle/>
        <a:p>
          <a:endParaRPr lang="en-US"/>
        </a:p>
      </dgm:t>
    </dgm:pt>
    <dgm:pt modelId="{25292962-9DA9-46B7-AB94-147A9A5A55F2}" type="sibTrans" cxnId="{774F39A8-EE8B-4CD2-8F45-6E2556CB26ED}">
      <dgm:prSet/>
      <dgm:spPr/>
      <dgm:t>
        <a:bodyPr/>
        <a:lstStyle/>
        <a:p>
          <a:endParaRPr lang="en-US"/>
        </a:p>
      </dgm:t>
    </dgm:pt>
    <dgm:pt modelId="{7C80DC41-AAC7-41BB-80C6-91B0C380691D}" type="pres">
      <dgm:prSet presAssocID="{48225282-896D-4B48-9CAE-DA3290B5CBC3}" presName="CompostProcess" presStyleCnt="0">
        <dgm:presLayoutVars>
          <dgm:dir/>
          <dgm:resizeHandles val="exact"/>
        </dgm:presLayoutVars>
      </dgm:prSet>
      <dgm:spPr/>
    </dgm:pt>
    <dgm:pt modelId="{8D3426BB-9CE8-4F5A-BB1E-0060C8F7FAA1}" type="pres">
      <dgm:prSet presAssocID="{48225282-896D-4B48-9CAE-DA3290B5CBC3}" presName="arrow" presStyleLbl="bgShp" presStyleIdx="0" presStyleCnt="1"/>
      <dgm:spPr/>
    </dgm:pt>
    <dgm:pt modelId="{BD5D25C0-69EF-404C-B5D2-33F75CCBAC4C}" type="pres">
      <dgm:prSet presAssocID="{48225282-896D-4B48-9CAE-DA3290B5CBC3}" presName="linearProcess" presStyleCnt="0"/>
      <dgm:spPr/>
    </dgm:pt>
    <dgm:pt modelId="{96017BBD-8FF5-4D31-9DFD-6D40B181BBF5}" type="pres">
      <dgm:prSet presAssocID="{CABFFBEA-46A1-49C6-BF38-69C55679146E}" presName="textNode" presStyleLbl="node1" presStyleIdx="0" presStyleCnt="4">
        <dgm:presLayoutVars>
          <dgm:bulletEnabled val="1"/>
        </dgm:presLayoutVars>
      </dgm:prSet>
      <dgm:spPr/>
    </dgm:pt>
    <dgm:pt modelId="{BA20B8B4-DDF4-4449-89A0-87378566EF67}" type="pres">
      <dgm:prSet presAssocID="{02B380B6-8572-42F5-B93A-4DEA52193EDE}" presName="sibTrans" presStyleCnt="0"/>
      <dgm:spPr/>
    </dgm:pt>
    <dgm:pt modelId="{7EA951B3-16D1-4C9D-9F72-E65F34C8F766}" type="pres">
      <dgm:prSet presAssocID="{1960C765-73B1-4423-A826-8DD5C0A50173}" presName="textNode" presStyleLbl="node1" presStyleIdx="1" presStyleCnt="4">
        <dgm:presLayoutVars>
          <dgm:bulletEnabled val="1"/>
        </dgm:presLayoutVars>
      </dgm:prSet>
      <dgm:spPr/>
    </dgm:pt>
    <dgm:pt modelId="{AC1C7594-620F-43F4-8BBB-05CF4C8E42B0}" type="pres">
      <dgm:prSet presAssocID="{E9249306-6021-4EA7-A20B-33BD8022D48A}" presName="sibTrans" presStyleCnt="0"/>
      <dgm:spPr/>
    </dgm:pt>
    <dgm:pt modelId="{2753F894-9987-4EEC-A569-12EC84AA1541}" type="pres">
      <dgm:prSet presAssocID="{42469AFA-D68F-4C65-A86D-9DE0322AE792}" presName="textNode" presStyleLbl="node1" presStyleIdx="2" presStyleCnt="4">
        <dgm:presLayoutVars>
          <dgm:bulletEnabled val="1"/>
        </dgm:presLayoutVars>
      </dgm:prSet>
      <dgm:spPr/>
    </dgm:pt>
    <dgm:pt modelId="{4A34514F-47FA-48AB-9797-1268C348D397}" type="pres">
      <dgm:prSet presAssocID="{24153F65-5E2B-4D62-A505-42F963061E98}" presName="sibTrans" presStyleCnt="0"/>
      <dgm:spPr/>
    </dgm:pt>
    <dgm:pt modelId="{A484345C-E8F2-469A-824B-FABEC115A0F8}" type="pres">
      <dgm:prSet presAssocID="{985FCE0C-0133-4583-8D6F-D34769E85382}" presName="textNode" presStyleLbl="node1" presStyleIdx="3" presStyleCnt="4">
        <dgm:presLayoutVars>
          <dgm:bulletEnabled val="1"/>
        </dgm:presLayoutVars>
      </dgm:prSet>
      <dgm:spPr/>
    </dgm:pt>
  </dgm:ptLst>
  <dgm:cxnLst>
    <dgm:cxn modelId="{B17E550D-C036-4155-B77A-A345C84208E5}" srcId="{1960C765-73B1-4423-A826-8DD5C0A50173}" destId="{C5FC5F67-8FEF-472A-B1EE-25142D92313F}" srcOrd="1" destOrd="0" parTransId="{CA8881D2-F14A-4F05-AE63-B4C39134E3B2}" sibTransId="{5C8161C2-47A0-46C4-9480-E353798B4907}"/>
    <dgm:cxn modelId="{2930CB23-1437-4930-8DCE-BCA981AD844B}" srcId="{CABFFBEA-46A1-49C6-BF38-69C55679146E}" destId="{8C35F181-5A7F-4A55-A2E2-9BF6DA66FB19}" srcOrd="0" destOrd="0" parTransId="{0F6F7159-4E09-4339-9E75-16C5AC446C12}" sibTransId="{961BB6FD-3693-49AA-8E2D-9D87833B657C}"/>
    <dgm:cxn modelId="{32FC1B2D-AC39-4EDB-968E-E65FB4442CB3}" srcId="{985FCE0C-0133-4583-8D6F-D34769E85382}" destId="{7EB70EFA-B430-4086-BFFB-70F3CB5CB3B2}" srcOrd="0" destOrd="0" parTransId="{DF2C0C48-C815-41A1-8EE9-2669BEE13EB0}" sibTransId="{E08B6EE5-C57F-42D2-8F8B-0B8AD21087BB}"/>
    <dgm:cxn modelId="{3F256438-B834-457F-9809-3B3B7ADA3F44}" srcId="{48225282-896D-4B48-9CAE-DA3290B5CBC3}" destId="{985FCE0C-0133-4583-8D6F-D34769E85382}" srcOrd="3" destOrd="0" parTransId="{24745447-A0C1-4396-B22A-55C265804617}" sibTransId="{8A28EA24-0C97-4481-99EE-2E889084912D}"/>
    <dgm:cxn modelId="{79B14E39-918A-415C-BB27-6B64EFC47F03}" srcId="{48225282-896D-4B48-9CAE-DA3290B5CBC3}" destId="{CABFFBEA-46A1-49C6-BF38-69C55679146E}" srcOrd="0" destOrd="0" parTransId="{C2B2A18C-746E-4322-9A73-16199E039534}" sibTransId="{02B380B6-8572-42F5-B93A-4DEA52193EDE}"/>
    <dgm:cxn modelId="{CA518D39-A108-487E-927A-0FB532A38709}" type="presOf" srcId="{C5FC5F67-8FEF-472A-B1EE-25142D92313F}" destId="{7EA951B3-16D1-4C9D-9F72-E65F34C8F766}" srcOrd="0" destOrd="2" presId="urn:microsoft.com/office/officeart/2005/8/layout/hProcess9"/>
    <dgm:cxn modelId="{528E773A-8517-47EA-87BB-D8A904D78B3B}" srcId="{42469AFA-D68F-4C65-A86D-9DE0322AE792}" destId="{FFED2C0A-BD56-4FF2-9EAC-A3C54F5BC903}" srcOrd="0" destOrd="0" parTransId="{A455AB5B-43A0-43B2-9EB5-71BCFE7DEFD4}" sibTransId="{EA010567-E6EF-4B19-B16F-7B8A28BD587E}"/>
    <dgm:cxn modelId="{0F8F625D-43AD-4560-BA56-197A7CFBE1A2}" type="presOf" srcId="{92335F7D-97E4-4CDE-8458-578110EB5C82}" destId="{A484345C-E8F2-469A-824B-FABEC115A0F8}" srcOrd="0" destOrd="2" presId="urn:microsoft.com/office/officeart/2005/8/layout/hProcess9"/>
    <dgm:cxn modelId="{D22ABF5D-B4F4-491D-A24E-BFCAF43DF23C}" srcId="{CABFFBEA-46A1-49C6-BF38-69C55679146E}" destId="{9DFBB49C-E374-4AA6-AD4A-4D5622200D31}" srcOrd="1" destOrd="0" parTransId="{C4106036-AB7E-4B6C-8190-F3D019F80E36}" sibTransId="{6BFDC1A1-7578-41E7-B343-A0C2867A4B55}"/>
    <dgm:cxn modelId="{0797214A-2574-469C-A6A6-6DB5B9245302}" srcId="{48225282-896D-4B48-9CAE-DA3290B5CBC3}" destId="{42469AFA-D68F-4C65-A86D-9DE0322AE792}" srcOrd="2" destOrd="0" parTransId="{BDF05A1D-4EFC-4CA1-B282-4203C31842CC}" sibTransId="{24153F65-5E2B-4D62-A505-42F963061E98}"/>
    <dgm:cxn modelId="{CF37F36A-E053-46F5-9B3F-2B326BD58DBF}" type="presOf" srcId="{8C35F181-5A7F-4A55-A2E2-9BF6DA66FB19}" destId="{96017BBD-8FF5-4D31-9DFD-6D40B181BBF5}" srcOrd="0" destOrd="1" presId="urn:microsoft.com/office/officeart/2005/8/layout/hProcess9"/>
    <dgm:cxn modelId="{4E654F6C-B983-4934-805A-7AC87F1D77D6}" srcId="{48225282-896D-4B48-9CAE-DA3290B5CBC3}" destId="{1960C765-73B1-4423-A826-8DD5C0A50173}" srcOrd="1" destOrd="0" parTransId="{300EAF11-EB76-46FE-BC1D-690AE0FFF398}" sibTransId="{E9249306-6021-4EA7-A20B-33BD8022D48A}"/>
    <dgm:cxn modelId="{AADE8C4F-0F52-491E-8DD6-83B8AF8C8950}" type="presOf" srcId="{FFED2C0A-BD56-4FF2-9EAC-A3C54F5BC903}" destId="{2753F894-9987-4EEC-A569-12EC84AA1541}" srcOrd="0" destOrd="1" presId="urn:microsoft.com/office/officeart/2005/8/layout/hProcess9"/>
    <dgm:cxn modelId="{693B3E75-A06F-4AC7-8737-BD4BD482AF2F}" type="presOf" srcId="{EE673684-0D6C-4848-8194-982161AF0C1D}" destId="{2753F894-9987-4EEC-A569-12EC84AA1541}" srcOrd="0" destOrd="2" presId="urn:microsoft.com/office/officeart/2005/8/layout/hProcess9"/>
    <dgm:cxn modelId="{B3F41995-7CE4-4DF6-806F-0AB7B9293B4E}" type="presOf" srcId="{48225282-896D-4B48-9CAE-DA3290B5CBC3}" destId="{7C80DC41-AAC7-41BB-80C6-91B0C380691D}" srcOrd="0" destOrd="0" presId="urn:microsoft.com/office/officeart/2005/8/layout/hProcess9"/>
    <dgm:cxn modelId="{2457279B-C86A-49E0-A3D5-E77A6E7F90EC}" type="presOf" srcId="{985FCE0C-0133-4583-8D6F-D34769E85382}" destId="{A484345C-E8F2-469A-824B-FABEC115A0F8}" srcOrd="0" destOrd="0" presId="urn:microsoft.com/office/officeart/2005/8/layout/hProcess9"/>
    <dgm:cxn modelId="{031C30A2-11FB-4FAB-BE6B-554C8678BCAF}" type="presOf" srcId="{42469AFA-D68F-4C65-A86D-9DE0322AE792}" destId="{2753F894-9987-4EEC-A569-12EC84AA1541}" srcOrd="0" destOrd="0" presId="urn:microsoft.com/office/officeart/2005/8/layout/hProcess9"/>
    <dgm:cxn modelId="{774F39A8-EE8B-4CD2-8F45-6E2556CB26ED}" srcId="{985FCE0C-0133-4583-8D6F-D34769E85382}" destId="{C6F6C8B9-F0E2-4B52-B5F7-AFA306A2626D}" srcOrd="2" destOrd="0" parTransId="{38D44EC1-43EC-47DF-A247-EA773C133005}" sibTransId="{25292962-9DA9-46B7-AB94-147A9A5A55F2}"/>
    <dgm:cxn modelId="{D04BE7A8-8176-4159-996F-719E476B9AA8}" type="presOf" srcId="{DE009ECA-3A34-4D2B-AB76-CA9BB8226806}" destId="{7EA951B3-16D1-4C9D-9F72-E65F34C8F766}" srcOrd="0" destOrd="3" presId="urn:microsoft.com/office/officeart/2005/8/layout/hProcess9"/>
    <dgm:cxn modelId="{FA5962BE-890B-4B58-879C-2B548FBDEC2E}" type="presOf" srcId="{1960C765-73B1-4423-A826-8DD5C0A50173}" destId="{7EA951B3-16D1-4C9D-9F72-E65F34C8F766}" srcOrd="0" destOrd="0" presId="urn:microsoft.com/office/officeart/2005/8/layout/hProcess9"/>
    <dgm:cxn modelId="{02BE83CB-C43F-42E1-B0AD-CF7F2144C80C}" type="presOf" srcId="{7EB70EFA-B430-4086-BFFB-70F3CB5CB3B2}" destId="{A484345C-E8F2-469A-824B-FABEC115A0F8}" srcOrd="0" destOrd="1" presId="urn:microsoft.com/office/officeart/2005/8/layout/hProcess9"/>
    <dgm:cxn modelId="{AE9B60D3-17ED-4A31-95F9-35431362E813}" type="presOf" srcId="{0DAE606B-6D5F-4033-966D-04ACCC5DA56C}" destId="{7EA951B3-16D1-4C9D-9F72-E65F34C8F766}" srcOrd="0" destOrd="1" presId="urn:microsoft.com/office/officeart/2005/8/layout/hProcess9"/>
    <dgm:cxn modelId="{85B925D6-EFD6-42D3-AA29-2AE208374B6E}" type="presOf" srcId="{CABFFBEA-46A1-49C6-BF38-69C55679146E}" destId="{96017BBD-8FF5-4D31-9DFD-6D40B181BBF5}" srcOrd="0" destOrd="0" presId="urn:microsoft.com/office/officeart/2005/8/layout/hProcess9"/>
    <dgm:cxn modelId="{16A6B0D6-6CC5-4788-826F-052B5B7A9ABC}" srcId="{1960C765-73B1-4423-A826-8DD5C0A50173}" destId="{DE009ECA-3A34-4D2B-AB76-CA9BB8226806}" srcOrd="2" destOrd="0" parTransId="{A80C0DED-8E49-4BF9-85F0-AA8EBE667676}" sibTransId="{38A6C9F9-3AD7-421F-A6BF-A3AC27A00D77}"/>
    <dgm:cxn modelId="{D3E6DFD7-D4FE-43DF-8534-568510F288AF}" type="presOf" srcId="{C6F6C8B9-F0E2-4B52-B5F7-AFA306A2626D}" destId="{A484345C-E8F2-469A-824B-FABEC115A0F8}" srcOrd="0" destOrd="3" presId="urn:microsoft.com/office/officeart/2005/8/layout/hProcess9"/>
    <dgm:cxn modelId="{7FC3B0D9-40BC-493F-B73E-7227FEBCBD94}" srcId="{42469AFA-D68F-4C65-A86D-9DE0322AE792}" destId="{EE673684-0D6C-4848-8194-982161AF0C1D}" srcOrd="1" destOrd="0" parTransId="{1A253336-9CE8-41AD-B369-72CBA1492B61}" sibTransId="{8D8F98A9-0982-4119-BD76-379CEDB886F4}"/>
    <dgm:cxn modelId="{5F2A61E1-78C4-4575-BDE2-28ACD21ECC37}" srcId="{1960C765-73B1-4423-A826-8DD5C0A50173}" destId="{0DAE606B-6D5F-4033-966D-04ACCC5DA56C}" srcOrd="0" destOrd="0" parTransId="{0810593B-6C42-4A97-9F57-EA4444ED827B}" sibTransId="{DD5680A7-93CF-4819-B566-C48329121D6F}"/>
    <dgm:cxn modelId="{0CD3B7E5-1B39-4C2A-8109-2AE6644852BD}" type="presOf" srcId="{9DFBB49C-E374-4AA6-AD4A-4D5622200D31}" destId="{96017BBD-8FF5-4D31-9DFD-6D40B181BBF5}" srcOrd="0" destOrd="2" presId="urn:microsoft.com/office/officeart/2005/8/layout/hProcess9"/>
    <dgm:cxn modelId="{E97085F9-8B67-4D7C-8F64-74A103D6FE32}" srcId="{985FCE0C-0133-4583-8D6F-D34769E85382}" destId="{92335F7D-97E4-4CDE-8458-578110EB5C82}" srcOrd="1" destOrd="0" parTransId="{C0E5281F-483C-4B0D-8225-46ED332DF2A5}" sibTransId="{0BF870E4-FBA4-4A68-99AD-713111EB7E6B}"/>
    <dgm:cxn modelId="{2E5E65FC-6210-40F8-B538-F11212226D62}" type="presParOf" srcId="{7C80DC41-AAC7-41BB-80C6-91B0C380691D}" destId="{8D3426BB-9CE8-4F5A-BB1E-0060C8F7FAA1}" srcOrd="0" destOrd="0" presId="urn:microsoft.com/office/officeart/2005/8/layout/hProcess9"/>
    <dgm:cxn modelId="{B642A18A-0751-495B-A3BC-A345904BDB20}" type="presParOf" srcId="{7C80DC41-AAC7-41BB-80C6-91B0C380691D}" destId="{BD5D25C0-69EF-404C-B5D2-33F75CCBAC4C}" srcOrd="1" destOrd="0" presId="urn:microsoft.com/office/officeart/2005/8/layout/hProcess9"/>
    <dgm:cxn modelId="{D0B8AC4D-A586-4834-9B13-7926609362A2}" type="presParOf" srcId="{BD5D25C0-69EF-404C-B5D2-33F75CCBAC4C}" destId="{96017BBD-8FF5-4D31-9DFD-6D40B181BBF5}" srcOrd="0" destOrd="0" presId="urn:microsoft.com/office/officeart/2005/8/layout/hProcess9"/>
    <dgm:cxn modelId="{97273686-3A9D-4151-A5CB-08A3AD3B1DAD}" type="presParOf" srcId="{BD5D25C0-69EF-404C-B5D2-33F75CCBAC4C}" destId="{BA20B8B4-DDF4-4449-89A0-87378566EF67}" srcOrd="1" destOrd="0" presId="urn:microsoft.com/office/officeart/2005/8/layout/hProcess9"/>
    <dgm:cxn modelId="{A2FD3910-7715-41E6-9839-FBA8882E0E8D}" type="presParOf" srcId="{BD5D25C0-69EF-404C-B5D2-33F75CCBAC4C}" destId="{7EA951B3-16D1-4C9D-9F72-E65F34C8F766}" srcOrd="2" destOrd="0" presId="urn:microsoft.com/office/officeart/2005/8/layout/hProcess9"/>
    <dgm:cxn modelId="{41BF843C-A714-471E-8B81-6DD76495C9A8}" type="presParOf" srcId="{BD5D25C0-69EF-404C-B5D2-33F75CCBAC4C}" destId="{AC1C7594-620F-43F4-8BBB-05CF4C8E42B0}" srcOrd="3" destOrd="0" presId="urn:microsoft.com/office/officeart/2005/8/layout/hProcess9"/>
    <dgm:cxn modelId="{AD45558E-A0A1-4B16-B5F4-8472ECA66721}" type="presParOf" srcId="{BD5D25C0-69EF-404C-B5D2-33F75CCBAC4C}" destId="{2753F894-9987-4EEC-A569-12EC84AA1541}" srcOrd="4" destOrd="0" presId="urn:microsoft.com/office/officeart/2005/8/layout/hProcess9"/>
    <dgm:cxn modelId="{C63C8192-6BCE-4E52-8533-638D4DA748AE}" type="presParOf" srcId="{BD5D25C0-69EF-404C-B5D2-33F75CCBAC4C}" destId="{4A34514F-47FA-48AB-9797-1268C348D397}" srcOrd="5" destOrd="0" presId="urn:microsoft.com/office/officeart/2005/8/layout/hProcess9"/>
    <dgm:cxn modelId="{EEB211A2-4AEE-47BE-A885-7E3A5B5B6B8C}" type="presParOf" srcId="{BD5D25C0-69EF-404C-B5D2-33F75CCBAC4C}" destId="{A484345C-E8F2-469A-824B-FABEC115A0F8}"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71CA8-A7DF-4095-8173-C98A1289083A}"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A4A8E1EC-F878-4262-A835-47FEFCDDF6A5}">
      <dgm:prSet phldrT="[Text]"/>
      <dgm:spPr/>
      <dgm:t>
        <a:bodyPr/>
        <a:lstStyle/>
        <a:p>
          <a:r>
            <a:rPr lang="en-US" dirty="0"/>
            <a:t>Food Contact Surfaces</a:t>
          </a:r>
        </a:p>
      </dgm:t>
    </dgm:pt>
    <dgm:pt modelId="{A9007CF3-4CD9-4C12-9593-C866B96224E8}" type="parTrans" cxnId="{DC328860-175D-4B0C-9466-C4439BDE683D}">
      <dgm:prSet/>
      <dgm:spPr/>
      <dgm:t>
        <a:bodyPr/>
        <a:lstStyle/>
        <a:p>
          <a:endParaRPr lang="en-US"/>
        </a:p>
      </dgm:t>
    </dgm:pt>
    <dgm:pt modelId="{D4042FC1-BB3B-472E-A81C-11188889A9C6}" type="sibTrans" cxnId="{DC328860-175D-4B0C-9466-C4439BDE683D}">
      <dgm:prSet/>
      <dgm:spPr/>
      <dgm:t>
        <a:bodyPr/>
        <a:lstStyle/>
        <a:p>
          <a:endParaRPr lang="en-US"/>
        </a:p>
      </dgm:t>
    </dgm:pt>
    <dgm:pt modelId="{E51A1EB8-3198-423D-BAAF-70C07D984558}">
      <dgm:prSet phldrT="[Text]"/>
      <dgm:spPr/>
      <dgm:t>
        <a:bodyPr/>
        <a:lstStyle/>
        <a:p>
          <a:r>
            <a:rPr lang="en-US" dirty="0"/>
            <a:t>Grinders</a:t>
          </a:r>
        </a:p>
      </dgm:t>
    </dgm:pt>
    <dgm:pt modelId="{FF10BA20-DF0E-488C-953A-A9F6A8741F08}" type="parTrans" cxnId="{7155E8B1-9D0D-49D7-8F1A-CD261539C4CB}">
      <dgm:prSet/>
      <dgm:spPr/>
      <dgm:t>
        <a:bodyPr/>
        <a:lstStyle/>
        <a:p>
          <a:endParaRPr lang="en-US"/>
        </a:p>
      </dgm:t>
    </dgm:pt>
    <dgm:pt modelId="{BC82E8B3-FE7A-415F-B0C3-4FB23086B0A3}" type="sibTrans" cxnId="{7155E8B1-9D0D-49D7-8F1A-CD261539C4CB}">
      <dgm:prSet/>
      <dgm:spPr/>
      <dgm:t>
        <a:bodyPr/>
        <a:lstStyle/>
        <a:p>
          <a:endParaRPr lang="en-US"/>
        </a:p>
      </dgm:t>
    </dgm:pt>
    <dgm:pt modelId="{10599D1F-CA75-4629-ABF8-9E18F588BCFC}">
      <dgm:prSet phldrT="[Text]"/>
      <dgm:spPr/>
      <dgm:t>
        <a:bodyPr/>
        <a:lstStyle/>
        <a:p>
          <a:r>
            <a:rPr lang="en-US" dirty="0"/>
            <a:t>Conveyors</a:t>
          </a:r>
        </a:p>
      </dgm:t>
    </dgm:pt>
    <dgm:pt modelId="{1DD1F16E-1F78-465A-BCE0-F54020341952}" type="parTrans" cxnId="{89C57549-6A99-4E67-8014-85DD430F3716}">
      <dgm:prSet/>
      <dgm:spPr/>
      <dgm:t>
        <a:bodyPr/>
        <a:lstStyle/>
        <a:p>
          <a:endParaRPr lang="en-US"/>
        </a:p>
      </dgm:t>
    </dgm:pt>
    <dgm:pt modelId="{7E0F0B4E-3DFD-494E-9C17-278914FBDF08}" type="sibTrans" cxnId="{89C57549-6A99-4E67-8014-85DD430F3716}">
      <dgm:prSet/>
      <dgm:spPr/>
      <dgm:t>
        <a:bodyPr/>
        <a:lstStyle/>
        <a:p>
          <a:endParaRPr lang="en-US"/>
        </a:p>
      </dgm:t>
    </dgm:pt>
    <dgm:pt modelId="{262310C4-2BB0-4E30-AA2E-9386E8BA5680}">
      <dgm:prSet phldrT="[Text]"/>
      <dgm:spPr/>
      <dgm:t>
        <a:bodyPr/>
        <a:lstStyle/>
        <a:p>
          <a:r>
            <a:rPr lang="en-US" dirty="0"/>
            <a:t>Environmental Surfaces</a:t>
          </a:r>
        </a:p>
      </dgm:t>
    </dgm:pt>
    <dgm:pt modelId="{1133969F-754A-46D0-A055-361154F56B75}" type="parTrans" cxnId="{19A91FB5-316A-4030-902C-349D871A0A26}">
      <dgm:prSet/>
      <dgm:spPr/>
      <dgm:t>
        <a:bodyPr/>
        <a:lstStyle/>
        <a:p>
          <a:endParaRPr lang="en-US"/>
        </a:p>
      </dgm:t>
    </dgm:pt>
    <dgm:pt modelId="{63CE18C5-DD46-4853-A89F-89CE4B0F1CA2}" type="sibTrans" cxnId="{19A91FB5-316A-4030-902C-349D871A0A26}">
      <dgm:prSet/>
      <dgm:spPr/>
      <dgm:t>
        <a:bodyPr/>
        <a:lstStyle/>
        <a:p>
          <a:endParaRPr lang="en-US"/>
        </a:p>
      </dgm:t>
    </dgm:pt>
    <dgm:pt modelId="{8D61DA8D-4FCB-40DC-9032-FB72BA8B1835}">
      <dgm:prSet phldrT="[Text]"/>
      <dgm:spPr/>
      <dgm:t>
        <a:bodyPr/>
        <a:lstStyle/>
        <a:p>
          <a:r>
            <a:rPr lang="en-US" dirty="0"/>
            <a:t>Drains</a:t>
          </a:r>
        </a:p>
      </dgm:t>
    </dgm:pt>
    <dgm:pt modelId="{0FB8780C-0909-4526-BAD3-FABDBB65CAC1}" type="parTrans" cxnId="{CD930838-4E13-4451-B26F-53F030C1A068}">
      <dgm:prSet/>
      <dgm:spPr/>
      <dgm:t>
        <a:bodyPr/>
        <a:lstStyle/>
        <a:p>
          <a:endParaRPr lang="en-US"/>
        </a:p>
      </dgm:t>
    </dgm:pt>
    <dgm:pt modelId="{F431689D-5411-4204-AF99-A8C2D038A768}" type="sibTrans" cxnId="{CD930838-4E13-4451-B26F-53F030C1A068}">
      <dgm:prSet/>
      <dgm:spPr/>
      <dgm:t>
        <a:bodyPr/>
        <a:lstStyle/>
        <a:p>
          <a:endParaRPr lang="en-US"/>
        </a:p>
      </dgm:t>
    </dgm:pt>
    <dgm:pt modelId="{D25CFF67-EF53-4F6C-B1C9-3A87072BAA5B}">
      <dgm:prSet phldrT="[Text]"/>
      <dgm:spPr/>
      <dgm:t>
        <a:bodyPr/>
        <a:lstStyle/>
        <a:p>
          <a:r>
            <a:rPr lang="en-US" dirty="0"/>
            <a:t>Walls</a:t>
          </a:r>
        </a:p>
      </dgm:t>
    </dgm:pt>
    <dgm:pt modelId="{E0F252A4-8DDC-4FD9-A88F-0B175FE1CC57}" type="parTrans" cxnId="{BC97A634-9F63-474D-9FBB-2A2AAF01C78D}">
      <dgm:prSet/>
      <dgm:spPr/>
      <dgm:t>
        <a:bodyPr/>
        <a:lstStyle/>
        <a:p>
          <a:endParaRPr lang="en-US"/>
        </a:p>
      </dgm:t>
    </dgm:pt>
    <dgm:pt modelId="{E1992EFD-802F-42E5-9A07-30D342891AB5}" type="sibTrans" cxnId="{BC97A634-9F63-474D-9FBB-2A2AAF01C78D}">
      <dgm:prSet/>
      <dgm:spPr/>
      <dgm:t>
        <a:bodyPr/>
        <a:lstStyle/>
        <a:p>
          <a:endParaRPr lang="en-US"/>
        </a:p>
      </dgm:t>
    </dgm:pt>
    <dgm:pt modelId="{9AFB365D-D7AC-4CE0-8963-EDF95CB87F4D}">
      <dgm:prSet phldrT="[Text]"/>
      <dgm:spPr/>
      <dgm:t>
        <a:bodyPr/>
        <a:lstStyle/>
        <a:p>
          <a:r>
            <a:rPr lang="en-US" dirty="0"/>
            <a:t>Other Harborage Areas</a:t>
          </a:r>
        </a:p>
      </dgm:t>
    </dgm:pt>
    <dgm:pt modelId="{1EA5B65E-9004-4438-9603-0C5559C66B65}" type="parTrans" cxnId="{E72FFF80-F0AA-4AD2-9890-BE6A850096C1}">
      <dgm:prSet/>
      <dgm:spPr/>
      <dgm:t>
        <a:bodyPr/>
        <a:lstStyle/>
        <a:p>
          <a:endParaRPr lang="en-US"/>
        </a:p>
      </dgm:t>
    </dgm:pt>
    <dgm:pt modelId="{0D72A2D3-1849-4334-94B9-A22771507918}" type="sibTrans" cxnId="{E72FFF80-F0AA-4AD2-9890-BE6A850096C1}">
      <dgm:prSet/>
      <dgm:spPr/>
      <dgm:t>
        <a:bodyPr/>
        <a:lstStyle/>
        <a:p>
          <a:endParaRPr lang="en-US"/>
        </a:p>
      </dgm:t>
    </dgm:pt>
    <dgm:pt modelId="{43807E89-1483-4A04-8EFE-3B72980217CC}">
      <dgm:prSet phldrT="[Text]"/>
      <dgm:spPr/>
      <dgm:t>
        <a:bodyPr/>
        <a:lstStyle/>
        <a:p>
          <a:r>
            <a:rPr lang="en-US" dirty="0"/>
            <a:t>Chillers/HVAC (SM Safe)</a:t>
          </a:r>
        </a:p>
      </dgm:t>
    </dgm:pt>
    <dgm:pt modelId="{F2F77984-2BE6-4A2A-AE37-547AC84AB0A1}" type="parTrans" cxnId="{6AF5734F-F386-4ED7-9F4E-2A0AF1FFCC77}">
      <dgm:prSet/>
      <dgm:spPr/>
      <dgm:t>
        <a:bodyPr/>
        <a:lstStyle/>
        <a:p>
          <a:endParaRPr lang="en-US"/>
        </a:p>
      </dgm:t>
    </dgm:pt>
    <dgm:pt modelId="{DD10DAF3-AE40-4875-9CE3-2B6495CCBDCC}" type="sibTrans" cxnId="{6AF5734F-F386-4ED7-9F4E-2A0AF1FFCC77}">
      <dgm:prSet/>
      <dgm:spPr/>
      <dgm:t>
        <a:bodyPr/>
        <a:lstStyle/>
        <a:p>
          <a:endParaRPr lang="en-US"/>
        </a:p>
      </dgm:t>
    </dgm:pt>
    <dgm:pt modelId="{16703916-9E93-4EF7-B120-A096022CA33B}">
      <dgm:prSet phldrT="[Text]"/>
      <dgm:spPr/>
      <dgm:t>
        <a:bodyPr/>
        <a:lstStyle/>
        <a:p>
          <a:r>
            <a:rPr lang="en-US" dirty="0"/>
            <a:t>Coils (SM Safe)</a:t>
          </a:r>
        </a:p>
      </dgm:t>
    </dgm:pt>
    <dgm:pt modelId="{0A9B2EF7-766E-45E2-9EDA-CA7CD4869517}" type="parTrans" cxnId="{1E11728E-7A89-416C-AFAD-606E03AC7F85}">
      <dgm:prSet/>
      <dgm:spPr/>
      <dgm:t>
        <a:bodyPr/>
        <a:lstStyle/>
        <a:p>
          <a:endParaRPr lang="en-US"/>
        </a:p>
      </dgm:t>
    </dgm:pt>
    <dgm:pt modelId="{C999CA19-AF29-4DF1-8007-3719864657C5}" type="sibTrans" cxnId="{1E11728E-7A89-416C-AFAD-606E03AC7F85}">
      <dgm:prSet/>
      <dgm:spPr/>
      <dgm:t>
        <a:bodyPr/>
        <a:lstStyle/>
        <a:p>
          <a:endParaRPr lang="en-US"/>
        </a:p>
      </dgm:t>
    </dgm:pt>
    <dgm:pt modelId="{42B9C7FF-897B-493A-AAC6-9FFFF5B1BB27}">
      <dgm:prSet phldrT="[Text]"/>
      <dgm:spPr/>
      <dgm:t>
        <a:bodyPr/>
        <a:lstStyle/>
        <a:p>
          <a:r>
            <a:rPr lang="en-US" dirty="0"/>
            <a:t>Dryers</a:t>
          </a:r>
        </a:p>
      </dgm:t>
    </dgm:pt>
    <dgm:pt modelId="{6055DFF9-55D4-47CA-901B-9D8FB2AFE85D}" type="parTrans" cxnId="{FA9C5119-305C-4B17-98B1-18693AC9BCA9}">
      <dgm:prSet/>
      <dgm:spPr/>
      <dgm:t>
        <a:bodyPr/>
        <a:lstStyle/>
        <a:p>
          <a:endParaRPr lang="en-US"/>
        </a:p>
      </dgm:t>
    </dgm:pt>
    <dgm:pt modelId="{DDE27D17-3C69-495C-87BC-F37716695ABD}" type="sibTrans" cxnId="{FA9C5119-305C-4B17-98B1-18693AC9BCA9}">
      <dgm:prSet/>
      <dgm:spPr/>
      <dgm:t>
        <a:bodyPr/>
        <a:lstStyle/>
        <a:p>
          <a:endParaRPr lang="en-US"/>
        </a:p>
      </dgm:t>
    </dgm:pt>
    <dgm:pt modelId="{586B7F05-B8AA-4F25-80F9-9FD4C6B6AB51}">
      <dgm:prSet phldrT="[Text]"/>
      <dgm:spPr/>
      <dgm:t>
        <a:bodyPr/>
        <a:lstStyle/>
        <a:p>
          <a:r>
            <a:rPr lang="en-US" dirty="0"/>
            <a:t>RTE/Clean Rooms</a:t>
          </a:r>
        </a:p>
      </dgm:t>
    </dgm:pt>
    <dgm:pt modelId="{CAF6EC28-4A20-4AD2-A4DE-90C6843DBF79}" type="parTrans" cxnId="{CA22DE22-319D-4CD0-A793-0FF917E487C2}">
      <dgm:prSet/>
      <dgm:spPr/>
      <dgm:t>
        <a:bodyPr/>
        <a:lstStyle/>
        <a:p>
          <a:endParaRPr lang="en-US"/>
        </a:p>
      </dgm:t>
    </dgm:pt>
    <dgm:pt modelId="{34004AB6-EA80-4CB6-8A30-4316327D6423}" type="sibTrans" cxnId="{CA22DE22-319D-4CD0-A793-0FF917E487C2}">
      <dgm:prSet/>
      <dgm:spPr/>
      <dgm:t>
        <a:bodyPr/>
        <a:lstStyle/>
        <a:p>
          <a:endParaRPr lang="en-US"/>
        </a:p>
      </dgm:t>
    </dgm:pt>
    <dgm:pt modelId="{B604D665-7AEC-4CFA-88DA-A44E4F11CA33}">
      <dgm:prSet phldrT="[Text]"/>
      <dgm:spPr/>
      <dgm:t>
        <a:bodyPr/>
        <a:lstStyle/>
        <a:p>
          <a:r>
            <a:rPr lang="en-US" dirty="0"/>
            <a:t>Brine Injectors (CIP)</a:t>
          </a:r>
        </a:p>
      </dgm:t>
    </dgm:pt>
    <dgm:pt modelId="{8ED5E2F6-6140-4BCA-BD4B-17551DF0B7F3}" type="parTrans" cxnId="{7977C6CB-35D7-4339-84B2-408A929880ED}">
      <dgm:prSet/>
      <dgm:spPr/>
      <dgm:t>
        <a:bodyPr/>
        <a:lstStyle/>
        <a:p>
          <a:endParaRPr lang="en-US"/>
        </a:p>
      </dgm:t>
    </dgm:pt>
    <dgm:pt modelId="{605F547F-FA0C-4A7E-BBA8-1107CFCD5CC7}" type="sibTrans" cxnId="{7977C6CB-35D7-4339-84B2-408A929880ED}">
      <dgm:prSet/>
      <dgm:spPr/>
      <dgm:t>
        <a:bodyPr/>
        <a:lstStyle/>
        <a:p>
          <a:endParaRPr lang="en-US"/>
        </a:p>
      </dgm:t>
    </dgm:pt>
    <dgm:pt modelId="{4D142075-0E2A-49A8-89F3-7D82975D226D}">
      <dgm:prSet phldrT="[Text]"/>
      <dgm:spPr/>
      <dgm:t>
        <a:bodyPr/>
        <a:lstStyle/>
        <a:p>
          <a:r>
            <a:rPr lang="en-US" dirty="0"/>
            <a:t>Brine Chillers (CIP)</a:t>
          </a:r>
        </a:p>
      </dgm:t>
    </dgm:pt>
    <dgm:pt modelId="{397C1E72-DA9B-41B4-9CE0-07938BD4A738}" type="parTrans" cxnId="{A00B030F-ACC4-4E52-B642-19D9089ADD12}">
      <dgm:prSet/>
      <dgm:spPr/>
      <dgm:t>
        <a:bodyPr/>
        <a:lstStyle/>
        <a:p>
          <a:endParaRPr lang="en-US"/>
        </a:p>
      </dgm:t>
    </dgm:pt>
    <dgm:pt modelId="{B319F20E-BB1C-4CE5-A883-E728BABE34BB}" type="sibTrans" cxnId="{A00B030F-ACC4-4E52-B642-19D9089ADD12}">
      <dgm:prSet/>
      <dgm:spPr/>
      <dgm:t>
        <a:bodyPr/>
        <a:lstStyle/>
        <a:p>
          <a:endParaRPr lang="en-US"/>
        </a:p>
      </dgm:t>
    </dgm:pt>
    <dgm:pt modelId="{C30E41CA-FDF3-476F-8C8E-60F4D15A2DBB}">
      <dgm:prSet phldrT="[Text]"/>
      <dgm:spPr/>
      <dgm:t>
        <a:bodyPr/>
        <a:lstStyle/>
        <a:p>
          <a:r>
            <a:rPr lang="en-US" dirty="0"/>
            <a:t>Floors</a:t>
          </a:r>
        </a:p>
      </dgm:t>
    </dgm:pt>
    <dgm:pt modelId="{533A08E4-7EBD-4011-8E83-D65A171654FA}" type="parTrans" cxnId="{D8D6157B-1BAF-4E04-B4BB-CC40C998860F}">
      <dgm:prSet/>
      <dgm:spPr/>
      <dgm:t>
        <a:bodyPr/>
        <a:lstStyle/>
        <a:p>
          <a:endParaRPr lang="en-US"/>
        </a:p>
      </dgm:t>
    </dgm:pt>
    <dgm:pt modelId="{0AACB59F-8ED6-43DC-8395-429416AB5554}" type="sibTrans" cxnId="{D8D6157B-1BAF-4E04-B4BB-CC40C998860F}">
      <dgm:prSet/>
      <dgm:spPr/>
      <dgm:t>
        <a:bodyPr/>
        <a:lstStyle/>
        <a:p>
          <a:endParaRPr lang="en-US"/>
        </a:p>
      </dgm:t>
    </dgm:pt>
    <dgm:pt modelId="{6C32BC03-789F-45EA-A1C2-7BC09E961D19}">
      <dgm:prSet phldrT="[Text]"/>
      <dgm:spPr/>
      <dgm:t>
        <a:bodyPr/>
        <a:lstStyle/>
        <a:p>
          <a:r>
            <a:rPr lang="en-US" dirty="0"/>
            <a:t>Freezers (SM Safe)</a:t>
          </a:r>
        </a:p>
      </dgm:t>
    </dgm:pt>
    <dgm:pt modelId="{45EF2C82-EEAA-4861-87BC-5574170ACCAD}" type="parTrans" cxnId="{38762D3F-C5AD-4C9A-9A38-F0A8748CDDC5}">
      <dgm:prSet/>
      <dgm:spPr/>
      <dgm:t>
        <a:bodyPr/>
        <a:lstStyle/>
        <a:p>
          <a:endParaRPr lang="en-US"/>
        </a:p>
      </dgm:t>
    </dgm:pt>
    <dgm:pt modelId="{6349096D-A6A3-4C19-8053-9AC7AE04003B}" type="sibTrans" cxnId="{38762D3F-C5AD-4C9A-9A38-F0A8748CDDC5}">
      <dgm:prSet/>
      <dgm:spPr/>
      <dgm:t>
        <a:bodyPr/>
        <a:lstStyle/>
        <a:p>
          <a:endParaRPr lang="en-US"/>
        </a:p>
      </dgm:t>
    </dgm:pt>
    <dgm:pt modelId="{4DD2C0F7-DBAF-45B9-9216-0E9F6851BFFF}">
      <dgm:prSet phldrT="[Text]"/>
      <dgm:spPr/>
      <dgm:t>
        <a:bodyPr/>
        <a:lstStyle/>
        <a:p>
          <a:r>
            <a:rPr lang="en-US" dirty="0"/>
            <a:t>Central Sanitizing Systems</a:t>
          </a:r>
        </a:p>
      </dgm:t>
    </dgm:pt>
    <dgm:pt modelId="{E29A10C6-BE1B-4682-9731-57A863478F12}" type="parTrans" cxnId="{7EDD445A-F07C-4CA8-9C33-CB1F9AA6F9A5}">
      <dgm:prSet/>
      <dgm:spPr/>
      <dgm:t>
        <a:bodyPr/>
        <a:lstStyle/>
        <a:p>
          <a:endParaRPr lang="en-US"/>
        </a:p>
      </dgm:t>
    </dgm:pt>
    <dgm:pt modelId="{E6F68A8F-D05A-4F31-8104-C5E683D3F74F}" type="sibTrans" cxnId="{7EDD445A-F07C-4CA8-9C33-CB1F9AA6F9A5}">
      <dgm:prSet/>
      <dgm:spPr/>
      <dgm:t>
        <a:bodyPr/>
        <a:lstStyle/>
        <a:p>
          <a:endParaRPr lang="en-US"/>
        </a:p>
      </dgm:t>
    </dgm:pt>
    <dgm:pt modelId="{03CC820E-2F9F-4A49-B390-1866FBBFC886}">
      <dgm:prSet phldrT="[Text]"/>
      <dgm:spPr/>
      <dgm:t>
        <a:bodyPr/>
        <a:lstStyle/>
        <a:p>
          <a:r>
            <a:rPr lang="en-US" dirty="0"/>
            <a:t>Lube Lines</a:t>
          </a:r>
        </a:p>
      </dgm:t>
    </dgm:pt>
    <dgm:pt modelId="{313EE741-5C5D-44FC-B1CD-0DAF9B00492A}" type="parTrans" cxnId="{A2FA6A32-CFB7-434F-88F0-8DBD56C6813B}">
      <dgm:prSet/>
      <dgm:spPr/>
      <dgm:t>
        <a:bodyPr/>
        <a:lstStyle/>
        <a:p>
          <a:endParaRPr lang="en-US"/>
        </a:p>
      </dgm:t>
    </dgm:pt>
    <dgm:pt modelId="{04E5B156-2602-4064-8BD8-B7F538781231}" type="sibTrans" cxnId="{A2FA6A32-CFB7-434F-88F0-8DBD56C6813B}">
      <dgm:prSet/>
      <dgm:spPr/>
      <dgm:t>
        <a:bodyPr/>
        <a:lstStyle/>
        <a:p>
          <a:endParaRPr lang="en-US"/>
        </a:p>
      </dgm:t>
    </dgm:pt>
    <dgm:pt modelId="{5CEE74BB-D16A-4C70-A2C0-873AD9E61133}" type="pres">
      <dgm:prSet presAssocID="{83271CA8-A7DF-4095-8173-C98A1289083A}" presName="theList" presStyleCnt="0">
        <dgm:presLayoutVars>
          <dgm:dir/>
          <dgm:animLvl val="lvl"/>
          <dgm:resizeHandles val="exact"/>
        </dgm:presLayoutVars>
      </dgm:prSet>
      <dgm:spPr/>
    </dgm:pt>
    <dgm:pt modelId="{6BC54E5E-BF71-4C21-B731-8F2B145A9794}" type="pres">
      <dgm:prSet presAssocID="{A4A8E1EC-F878-4262-A835-47FEFCDDF6A5}" presName="compNode" presStyleCnt="0"/>
      <dgm:spPr/>
    </dgm:pt>
    <dgm:pt modelId="{C5534805-958F-4F45-92BA-823D036F16D2}" type="pres">
      <dgm:prSet presAssocID="{A4A8E1EC-F878-4262-A835-47FEFCDDF6A5}" presName="aNode" presStyleLbl="bgShp" presStyleIdx="0" presStyleCnt="3"/>
      <dgm:spPr>
        <a:prstGeom prst="rect">
          <a:avLst/>
        </a:prstGeom>
      </dgm:spPr>
    </dgm:pt>
    <dgm:pt modelId="{030FF170-D605-4060-BAA9-EFC1A99FD6DE}" type="pres">
      <dgm:prSet presAssocID="{A4A8E1EC-F878-4262-A835-47FEFCDDF6A5}" presName="textNode" presStyleLbl="bgShp" presStyleIdx="0" presStyleCnt="3"/>
      <dgm:spPr/>
    </dgm:pt>
    <dgm:pt modelId="{EB09B93C-7533-4AAC-B6BD-174D0CB320CB}" type="pres">
      <dgm:prSet presAssocID="{A4A8E1EC-F878-4262-A835-47FEFCDDF6A5}" presName="compChildNode" presStyleCnt="0"/>
      <dgm:spPr/>
    </dgm:pt>
    <dgm:pt modelId="{2446550D-49DE-4E47-A8B1-89AF1C0A298F}" type="pres">
      <dgm:prSet presAssocID="{A4A8E1EC-F878-4262-A835-47FEFCDDF6A5}" presName="theInnerList" presStyleCnt="0"/>
      <dgm:spPr/>
    </dgm:pt>
    <dgm:pt modelId="{90D2DB55-5E8A-4A0D-8045-3C1919D5B33B}" type="pres">
      <dgm:prSet presAssocID="{E51A1EB8-3198-423D-BAAF-70C07D984558}" presName="childNode" presStyleLbl="node1" presStyleIdx="0" presStyleCnt="14">
        <dgm:presLayoutVars>
          <dgm:bulletEnabled val="1"/>
        </dgm:presLayoutVars>
      </dgm:prSet>
      <dgm:spPr>
        <a:prstGeom prst="rect">
          <a:avLst/>
        </a:prstGeom>
      </dgm:spPr>
    </dgm:pt>
    <dgm:pt modelId="{5ED74D14-43EA-4CB7-8A7B-58470D8701F8}" type="pres">
      <dgm:prSet presAssocID="{E51A1EB8-3198-423D-BAAF-70C07D984558}" presName="aSpace2" presStyleCnt="0"/>
      <dgm:spPr/>
    </dgm:pt>
    <dgm:pt modelId="{7B08F10E-6099-48BF-AD55-C90701BE8B50}" type="pres">
      <dgm:prSet presAssocID="{10599D1F-CA75-4629-ABF8-9E18F588BCFC}" presName="childNode" presStyleLbl="node1" presStyleIdx="1" presStyleCnt="14">
        <dgm:presLayoutVars>
          <dgm:bulletEnabled val="1"/>
        </dgm:presLayoutVars>
      </dgm:prSet>
      <dgm:spPr>
        <a:prstGeom prst="rect">
          <a:avLst/>
        </a:prstGeom>
      </dgm:spPr>
    </dgm:pt>
    <dgm:pt modelId="{C519FFB2-ACCB-4ABC-AA8E-69922C4BCAAF}" type="pres">
      <dgm:prSet presAssocID="{10599D1F-CA75-4629-ABF8-9E18F588BCFC}" presName="aSpace2" presStyleCnt="0"/>
      <dgm:spPr/>
    </dgm:pt>
    <dgm:pt modelId="{A989BA0E-3F39-45F6-9786-7ADD4F9D7DEE}" type="pres">
      <dgm:prSet presAssocID="{42B9C7FF-897B-493A-AAC6-9FFFF5B1BB27}" presName="childNode" presStyleLbl="node1" presStyleIdx="2" presStyleCnt="14">
        <dgm:presLayoutVars>
          <dgm:bulletEnabled val="1"/>
        </dgm:presLayoutVars>
      </dgm:prSet>
      <dgm:spPr/>
    </dgm:pt>
    <dgm:pt modelId="{3710B50E-256C-4843-BCD4-3129F1982A1B}" type="pres">
      <dgm:prSet presAssocID="{42B9C7FF-897B-493A-AAC6-9FFFF5B1BB27}" presName="aSpace2" presStyleCnt="0"/>
      <dgm:spPr/>
    </dgm:pt>
    <dgm:pt modelId="{5AEA38CA-8628-4341-A26F-EEF0B36B3787}" type="pres">
      <dgm:prSet presAssocID="{586B7F05-B8AA-4F25-80F9-9FD4C6B6AB51}" presName="childNode" presStyleLbl="node1" presStyleIdx="3" presStyleCnt="14">
        <dgm:presLayoutVars>
          <dgm:bulletEnabled val="1"/>
        </dgm:presLayoutVars>
      </dgm:prSet>
      <dgm:spPr/>
    </dgm:pt>
    <dgm:pt modelId="{5E616B81-A77D-420C-B40F-1EA5777A3972}" type="pres">
      <dgm:prSet presAssocID="{586B7F05-B8AA-4F25-80F9-9FD4C6B6AB51}" presName="aSpace2" presStyleCnt="0"/>
      <dgm:spPr/>
    </dgm:pt>
    <dgm:pt modelId="{0BBED4A1-FA99-45E2-B0D3-4A415A1ECA30}" type="pres">
      <dgm:prSet presAssocID="{B604D665-7AEC-4CFA-88DA-A44E4F11CA33}" presName="childNode" presStyleLbl="node1" presStyleIdx="4" presStyleCnt="14">
        <dgm:presLayoutVars>
          <dgm:bulletEnabled val="1"/>
        </dgm:presLayoutVars>
      </dgm:prSet>
      <dgm:spPr/>
    </dgm:pt>
    <dgm:pt modelId="{B7B03989-DB35-4AD8-AACE-4964126664A7}" type="pres">
      <dgm:prSet presAssocID="{B604D665-7AEC-4CFA-88DA-A44E4F11CA33}" presName="aSpace2" presStyleCnt="0"/>
      <dgm:spPr/>
    </dgm:pt>
    <dgm:pt modelId="{2037F363-2150-4B81-AA18-61D08668CD48}" type="pres">
      <dgm:prSet presAssocID="{4D142075-0E2A-49A8-89F3-7D82975D226D}" presName="childNode" presStyleLbl="node1" presStyleIdx="5" presStyleCnt="14">
        <dgm:presLayoutVars>
          <dgm:bulletEnabled val="1"/>
        </dgm:presLayoutVars>
      </dgm:prSet>
      <dgm:spPr/>
    </dgm:pt>
    <dgm:pt modelId="{9955CE76-84E6-4B87-9B5D-207E1F2FE13E}" type="pres">
      <dgm:prSet presAssocID="{A4A8E1EC-F878-4262-A835-47FEFCDDF6A5}" presName="aSpace" presStyleCnt="0"/>
      <dgm:spPr/>
    </dgm:pt>
    <dgm:pt modelId="{3F260604-063F-400C-B7F4-4F651EDE81D1}" type="pres">
      <dgm:prSet presAssocID="{262310C4-2BB0-4E30-AA2E-9386E8BA5680}" presName="compNode" presStyleCnt="0"/>
      <dgm:spPr/>
    </dgm:pt>
    <dgm:pt modelId="{F23D4F00-5806-45EB-83FD-2F16D6038EE3}" type="pres">
      <dgm:prSet presAssocID="{262310C4-2BB0-4E30-AA2E-9386E8BA5680}" presName="aNode" presStyleLbl="bgShp" presStyleIdx="1" presStyleCnt="3"/>
      <dgm:spPr>
        <a:prstGeom prst="rect">
          <a:avLst/>
        </a:prstGeom>
      </dgm:spPr>
    </dgm:pt>
    <dgm:pt modelId="{D4DF67C8-7991-4485-9253-C9123F886D94}" type="pres">
      <dgm:prSet presAssocID="{262310C4-2BB0-4E30-AA2E-9386E8BA5680}" presName="textNode" presStyleLbl="bgShp" presStyleIdx="1" presStyleCnt="3"/>
      <dgm:spPr/>
    </dgm:pt>
    <dgm:pt modelId="{E809596D-41B2-4CD4-BDD2-6C41515341B9}" type="pres">
      <dgm:prSet presAssocID="{262310C4-2BB0-4E30-AA2E-9386E8BA5680}" presName="compChildNode" presStyleCnt="0"/>
      <dgm:spPr/>
    </dgm:pt>
    <dgm:pt modelId="{7B1E2D3F-41B8-47E3-91F4-7CCDB41204B7}" type="pres">
      <dgm:prSet presAssocID="{262310C4-2BB0-4E30-AA2E-9386E8BA5680}" presName="theInnerList" presStyleCnt="0"/>
      <dgm:spPr/>
    </dgm:pt>
    <dgm:pt modelId="{5D120D7D-35B5-441B-88A1-762EABB3168F}" type="pres">
      <dgm:prSet presAssocID="{8D61DA8D-4FCB-40DC-9032-FB72BA8B1835}" presName="childNode" presStyleLbl="node1" presStyleIdx="6" presStyleCnt="14">
        <dgm:presLayoutVars>
          <dgm:bulletEnabled val="1"/>
        </dgm:presLayoutVars>
      </dgm:prSet>
      <dgm:spPr>
        <a:prstGeom prst="rect">
          <a:avLst/>
        </a:prstGeom>
      </dgm:spPr>
    </dgm:pt>
    <dgm:pt modelId="{3148C670-96E4-4C11-B2CE-65F3FB6FA5FD}" type="pres">
      <dgm:prSet presAssocID="{8D61DA8D-4FCB-40DC-9032-FB72BA8B1835}" presName="aSpace2" presStyleCnt="0"/>
      <dgm:spPr/>
    </dgm:pt>
    <dgm:pt modelId="{571C8D15-9655-4503-8652-0B73DED5EEE9}" type="pres">
      <dgm:prSet presAssocID="{D25CFF67-EF53-4F6C-B1C9-3A87072BAA5B}" presName="childNode" presStyleLbl="node1" presStyleIdx="7" presStyleCnt="14">
        <dgm:presLayoutVars>
          <dgm:bulletEnabled val="1"/>
        </dgm:presLayoutVars>
      </dgm:prSet>
      <dgm:spPr>
        <a:prstGeom prst="rect">
          <a:avLst/>
        </a:prstGeom>
      </dgm:spPr>
    </dgm:pt>
    <dgm:pt modelId="{F3D9259D-2D74-4EBA-A03A-F0A23811CB9F}" type="pres">
      <dgm:prSet presAssocID="{D25CFF67-EF53-4F6C-B1C9-3A87072BAA5B}" presName="aSpace2" presStyleCnt="0"/>
      <dgm:spPr/>
    </dgm:pt>
    <dgm:pt modelId="{DC917251-79D0-471B-A0E3-17DE9AC80AD2}" type="pres">
      <dgm:prSet presAssocID="{C30E41CA-FDF3-476F-8C8E-60F4D15A2DBB}" presName="childNode" presStyleLbl="node1" presStyleIdx="8" presStyleCnt="14">
        <dgm:presLayoutVars>
          <dgm:bulletEnabled val="1"/>
        </dgm:presLayoutVars>
      </dgm:prSet>
      <dgm:spPr/>
    </dgm:pt>
    <dgm:pt modelId="{54551A10-4122-4938-86A6-5B23347388FA}" type="pres">
      <dgm:prSet presAssocID="{262310C4-2BB0-4E30-AA2E-9386E8BA5680}" presName="aSpace" presStyleCnt="0"/>
      <dgm:spPr/>
    </dgm:pt>
    <dgm:pt modelId="{CFDB6274-429E-4515-BB9F-145A0FA4B619}" type="pres">
      <dgm:prSet presAssocID="{9AFB365D-D7AC-4CE0-8963-EDF95CB87F4D}" presName="compNode" presStyleCnt="0"/>
      <dgm:spPr/>
    </dgm:pt>
    <dgm:pt modelId="{F36770FB-EAD8-4DFF-8286-9251982C7FA3}" type="pres">
      <dgm:prSet presAssocID="{9AFB365D-D7AC-4CE0-8963-EDF95CB87F4D}" presName="aNode" presStyleLbl="bgShp" presStyleIdx="2" presStyleCnt="3"/>
      <dgm:spPr>
        <a:prstGeom prst="rect">
          <a:avLst/>
        </a:prstGeom>
      </dgm:spPr>
    </dgm:pt>
    <dgm:pt modelId="{716ADC4D-7244-4D9C-9490-B55848444CC2}" type="pres">
      <dgm:prSet presAssocID="{9AFB365D-D7AC-4CE0-8963-EDF95CB87F4D}" presName="textNode" presStyleLbl="bgShp" presStyleIdx="2" presStyleCnt="3"/>
      <dgm:spPr>
        <a:prstGeom prst="rect">
          <a:avLst/>
        </a:prstGeom>
      </dgm:spPr>
    </dgm:pt>
    <dgm:pt modelId="{12FF949D-946C-4A70-954D-B1A54E14440C}" type="pres">
      <dgm:prSet presAssocID="{9AFB365D-D7AC-4CE0-8963-EDF95CB87F4D}" presName="compChildNode" presStyleCnt="0"/>
      <dgm:spPr/>
    </dgm:pt>
    <dgm:pt modelId="{F506C462-9715-4ECD-8334-5514C4A14C5C}" type="pres">
      <dgm:prSet presAssocID="{9AFB365D-D7AC-4CE0-8963-EDF95CB87F4D}" presName="theInnerList" presStyleCnt="0"/>
      <dgm:spPr/>
    </dgm:pt>
    <dgm:pt modelId="{15BC2703-4861-441B-8C51-AC6E56603867}" type="pres">
      <dgm:prSet presAssocID="{43807E89-1483-4A04-8EFE-3B72980217CC}" presName="childNode" presStyleLbl="node1" presStyleIdx="9" presStyleCnt="14">
        <dgm:presLayoutVars>
          <dgm:bulletEnabled val="1"/>
        </dgm:presLayoutVars>
      </dgm:prSet>
      <dgm:spPr/>
    </dgm:pt>
    <dgm:pt modelId="{079A80D4-A108-47B1-897A-E1B80040985C}" type="pres">
      <dgm:prSet presAssocID="{43807E89-1483-4A04-8EFE-3B72980217CC}" presName="aSpace2" presStyleCnt="0"/>
      <dgm:spPr/>
    </dgm:pt>
    <dgm:pt modelId="{28A9E79B-FEFC-4C39-AE56-5A302B18ACF1}" type="pres">
      <dgm:prSet presAssocID="{16703916-9E93-4EF7-B120-A096022CA33B}" presName="childNode" presStyleLbl="node1" presStyleIdx="10" presStyleCnt="14">
        <dgm:presLayoutVars>
          <dgm:bulletEnabled val="1"/>
        </dgm:presLayoutVars>
      </dgm:prSet>
      <dgm:spPr>
        <a:prstGeom prst="rect">
          <a:avLst/>
        </a:prstGeom>
      </dgm:spPr>
    </dgm:pt>
    <dgm:pt modelId="{72D109E1-1FA6-45DF-B5A5-0A05139809C0}" type="pres">
      <dgm:prSet presAssocID="{16703916-9E93-4EF7-B120-A096022CA33B}" presName="aSpace2" presStyleCnt="0"/>
      <dgm:spPr/>
    </dgm:pt>
    <dgm:pt modelId="{1E20D03F-BA76-4F71-B596-122F20B45DA8}" type="pres">
      <dgm:prSet presAssocID="{6C32BC03-789F-45EA-A1C2-7BC09E961D19}" presName="childNode" presStyleLbl="node1" presStyleIdx="11" presStyleCnt="14">
        <dgm:presLayoutVars>
          <dgm:bulletEnabled val="1"/>
        </dgm:presLayoutVars>
      </dgm:prSet>
      <dgm:spPr/>
    </dgm:pt>
    <dgm:pt modelId="{B934BF00-5C22-4099-8B4B-2C18153E30AB}" type="pres">
      <dgm:prSet presAssocID="{6C32BC03-789F-45EA-A1C2-7BC09E961D19}" presName="aSpace2" presStyleCnt="0"/>
      <dgm:spPr/>
    </dgm:pt>
    <dgm:pt modelId="{3D78A17B-2614-4B7A-9187-494D0BE4AAA6}" type="pres">
      <dgm:prSet presAssocID="{4DD2C0F7-DBAF-45B9-9216-0E9F6851BFFF}" presName="childNode" presStyleLbl="node1" presStyleIdx="12" presStyleCnt="14">
        <dgm:presLayoutVars>
          <dgm:bulletEnabled val="1"/>
        </dgm:presLayoutVars>
      </dgm:prSet>
      <dgm:spPr/>
    </dgm:pt>
    <dgm:pt modelId="{4CCDDEC1-467C-4279-BBAA-5CE29448386B}" type="pres">
      <dgm:prSet presAssocID="{4DD2C0F7-DBAF-45B9-9216-0E9F6851BFFF}" presName="aSpace2" presStyleCnt="0"/>
      <dgm:spPr/>
    </dgm:pt>
    <dgm:pt modelId="{1D942B1A-9842-4E24-93FA-B3B11E600F81}" type="pres">
      <dgm:prSet presAssocID="{03CC820E-2F9F-4A49-B390-1866FBBFC886}" presName="childNode" presStyleLbl="node1" presStyleIdx="13" presStyleCnt="14">
        <dgm:presLayoutVars>
          <dgm:bulletEnabled val="1"/>
        </dgm:presLayoutVars>
      </dgm:prSet>
      <dgm:spPr/>
    </dgm:pt>
  </dgm:ptLst>
  <dgm:cxnLst>
    <dgm:cxn modelId="{F10E8602-A21D-4529-8085-CEB303622121}" type="presOf" srcId="{4DD2C0F7-DBAF-45B9-9216-0E9F6851BFFF}" destId="{3D78A17B-2614-4B7A-9187-494D0BE4AAA6}" srcOrd="0" destOrd="0" presId="urn:microsoft.com/office/officeart/2005/8/layout/lProcess2"/>
    <dgm:cxn modelId="{A00B030F-ACC4-4E52-B642-19D9089ADD12}" srcId="{A4A8E1EC-F878-4262-A835-47FEFCDDF6A5}" destId="{4D142075-0E2A-49A8-89F3-7D82975D226D}" srcOrd="5" destOrd="0" parTransId="{397C1E72-DA9B-41B4-9CE0-07938BD4A738}" sibTransId="{B319F20E-BB1C-4CE5-A883-E728BABE34BB}"/>
    <dgm:cxn modelId="{A2211C12-59B2-465F-97E4-5663C86CB01E}" type="presOf" srcId="{83271CA8-A7DF-4095-8173-C98A1289083A}" destId="{5CEE74BB-D16A-4C70-A2C0-873AD9E61133}" srcOrd="0" destOrd="0" presId="urn:microsoft.com/office/officeart/2005/8/layout/lProcess2"/>
    <dgm:cxn modelId="{E4746B17-BFA6-41F1-B799-0058504AEC49}" type="presOf" srcId="{9AFB365D-D7AC-4CE0-8963-EDF95CB87F4D}" destId="{F36770FB-EAD8-4DFF-8286-9251982C7FA3}" srcOrd="0" destOrd="0" presId="urn:microsoft.com/office/officeart/2005/8/layout/lProcess2"/>
    <dgm:cxn modelId="{76883E19-DFDE-4A0A-B093-E6EEBF016014}" type="presOf" srcId="{03CC820E-2F9F-4A49-B390-1866FBBFC886}" destId="{1D942B1A-9842-4E24-93FA-B3B11E600F81}" srcOrd="0" destOrd="0" presId="urn:microsoft.com/office/officeart/2005/8/layout/lProcess2"/>
    <dgm:cxn modelId="{FA9C5119-305C-4B17-98B1-18693AC9BCA9}" srcId="{A4A8E1EC-F878-4262-A835-47FEFCDDF6A5}" destId="{42B9C7FF-897B-493A-AAC6-9FFFF5B1BB27}" srcOrd="2" destOrd="0" parTransId="{6055DFF9-55D4-47CA-901B-9D8FB2AFE85D}" sibTransId="{DDE27D17-3C69-495C-87BC-F37716695ABD}"/>
    <dgm:cxn modelId="{759E7C1E-FB11-449B-B96F-2877734FA065}" type="presOf" srcId="{42B9C7FF-897B-493A-AAC6-9FFFF5B1BB27}" destId="{A989BA0E-3F39-45F6-9786-7ADD4F9D7DEE}" srcOrd="0" destOrd="0" presId="urn:microsoft.com/office/officeart/2005/8/layout/lProcess2"/>
    <dgm:cxn modelId="{6C38941E-5043-4065-BD49-32DB4617E5CE}" type="presOf" srcId="{8D61DA8D-4FCB-40DC-9032-FB72BA8B1835}" destId="{5D120D7D-35B5-441B-88A1-762EABB3168F}" srcOrd="0" destOrd="0" presId="urn:microsoft.com/office/officeart/2005/8/layout/lProcess2"/>
    <dgm:cxn modelId="{CA22DE22-319D-4CD0-A793-0FF917E487C2}" srcId="{A4A8E1EC-F878-4262-A835-47FEFCDDF6A5}" destId="{586B7F05-B8AA-4F25-80F9-9FD4C6B6AB51}" srcOrd="3" destOrd="0" parTransId="{CAF6EC28-4A20-4AD2-A4DE-90C6843DBF79}" sibTransId="{34004AB6-EA80-4CB6-8A30-4316327D6423}"/>
    <dgm:cxn modelId="{A2FA6A32-CFB7-434F-88F0-8DBD56C6813B}" srcId="{9AFB365D-D7AC-4CE0-8963-EDF95CB87F4D}" destId="{03CC820E-2F9F-4A49-B390-1866FBBFC886}" srcOrd="4" destOrd="0" parTransId="{313EE741-5C5D-44FC-B1CD-0DAF9B00492A}" sibTransId="{04E5B156-2602-4064-8BD8-B7F538781231}"/>
    <dgm:cxn modelId="{BC97A634-9F63-474D-9FBB-2A2AAF01C78D}" srcId="{262310C4-2BB0-4E30-AA2E-9386E8BA5680}" destId="{D25CFF67-EF53-4F6C-B1C9-3A87072BAA5B}" srcOrd="1" destOrd="0" parTransId="{E0F252A4-8DDC-4FD9-A88F-0B175FE1CC57}" sibTransId="{E1992EFD-802F-42E5-9A07-30D342891AB5}"/>
    <dgm:cxn modelId="{CD930838-4E13-4451-B26F-53F030C1A068}" srcId="{262310C4-2BB0-4E30-AA2E-9386E8BA5680}" destId="{8D61DA8D-4FCB-40DC-9032-FB72BA8B1835}" srcOrd="0" destOrd="0" parTransId="{0FB8780C-0909-4526-BAD3-FABDBB65CAC1}" sibTransId="{F431689D-5411-4204-AF99-A8C2D038A768}"/>
    <dgm:cxn modelId="{07A78F39-9069-4311-85CA-4F6980EF6F02}" type="presOf" srcId="{43807E89-1483-4A04-8EFE-3B72980217CC}" destId="{15BC2703-4861-441B-8C51-AC6E56603867}" srcOrd="0" destOrd="0" presId="urn:microsoft.com/office/officeart/2005/8/layout/lProcess2"/>
    <dgm:cxn modelId="{F2FEC53C-9FB9-4EC3-98D5-ABC7D195FDFA}" type="presOf" srcId="{262310C4-2BB0-4E30-AA2E-9386E8BA5680}" destId="{F23D4F00-5806-45EB-83FD-2F16D6038EE3}" srcOrd="0" destOrd="0" presId="urn:microsoft.com/office/officeart/2005/8/layout/lProcess2"/>
    <dgm:cxn modelId="{38762D3F-C5AD-4C9A-9A38-F0A8748CDDC5}" srcId="{9AFB365D-D7AC-4CE0-8963-EDF95CB87F4D}" destId="{6C32BC03-789F-45EA-A1C2-7BC09E961D19}" srcOrd="2" destOrd="0" parTransId="{45EF2C82-EEAA-4861-87BC-5574170ACCAD}" sibTransId="{6349096D-A6A3-4C19-8053-9AC7AE04003B}"/>
    <dgm:cxn modelId="{18B5005E-2F92-47E1-B4A2-531280E26341}" type="presOf" srcId="{A4A8E1EC-F878-4262-A835-47FEFCDDF6A5}" destId="{030FF170-D605-4060-BAA9-EFC1A99FD6DE}" srcOrd="1" destOrd="0" presId="urn:microsoft.com/office/officeart/2005/8/layout/lProcess2"/>
    <dgm:cxn modelId="{DC328860-175D-4B0C-9466-C4439BDE683D}" srcId="{83271CA8-A7DF-4095-8173-C98A1289083A}" destId="{A4A8E1EC-F878-4262-A835-47FEFCDDF6A5}" srcOrd="0" destOrd="0" parTransId="{A9007CF3-4CD9-4C12-9593-C866B96224E8}" sibTransId="{D4042FC1-BB3B-472E-A81C-11188889A9C6}"/>
    <dgm:cxn modelId="{89C57549-6A99-4E67-8014-85DD430F3716}" srcId="{A4A8E1EC-F878-4262-A835-47FEFCDDF6A5}" destId="{10599D1F-CA75-4629-ABF8-9E18F588BCFC}" srcOrd="1" destOrd="0" parTransId="{1DD1F16E-1F78-465A-BCE0-F54020341952}" sibTransId="{7E0F0B4E-3DFD-494E-9C17-278914FBDF08}"/>
    <dgm:cxn modelId="{E6473E6F-2F0E-45C7-8BE8-BA303045515E}" type="presOf" srcId="{E51A1EB8-3198-423D-BAAF-70C07D984558}" destId="{90D2DB55-5E8A-4A0D-8045-3C1919D5B33B}" srcOrd="0" destOrd="0" presId="urn:microsoft.com/office/officeart/2005/8/layout/lProcess2"/>
    <dgm:cxn modelId="{6AF5734F-F386-4ED7-9F4E-2A0AF1FFCC77}" srcId="{9AFB365D-D7AC-4CE0-8963-EDF95CB87F4D}" destId="{43807E89-1483-4A04-8EFE-3B72980217CC}" srcOrd="0" destOrd="0" parTransId="{F2F77984-2BE6-4A2A-AE37-547AC84AB0A1}" sibTransId="{DD10DAF3-AE40-4875-9CE3-2B6495CCBDCC}"/>
    <dgm:cxn modelId="{2FD9D659-BC26-48A7-A868-D6233EF3CDA7}" type="presOf" srcId="{6C32BC03-789F-45EA-A1C2-7BC09E961D19}" destId="{1E20D03F-BA76-4F71-B596-122F20B45DA8}" srcOrd="0" destOrd="0" presId="urn:microsoft.com/office/officeart/2005/8/layout/lProcess2"/>
    <dgm:cxn modelId="{7EDD445A-F07C-4CA8-9C33-CB1F9AA6F9A5}" srcId="{9AFB365D-D7AC-4CE0-8963-EDF95CB87F4D}" destId="{4DD2C0F7-DBAF-45B9-9216-0E9F6851BFFF}" srcOrd="3" destOrd="0" parTransId="{E29A10C6-BE1B-4682-9731-57A863478F12}" sibTransId="{E6F68A8F-D05A-4F31-8104-C5E683D3F74F}"/>
    <dgm:cxn modelId="{D8D6157B-1BAF-4E04-B4BB-CC40C998860F}" srcId="{262310C4-2BB0-4E30-AA2E-9386E8BA5680}" destId="{C30E41CA-FDF3-476F-8C8E-60F4D15A2DBB}" srcOrd="2" destOrd="0" parTransId="{533A08E4-7EBD-4011-8E83-D65A171654FA}" sibTransId="{0AACB59F-8ED6-43DC-8395-429416AB5554}"/>
    <dgm:cxn modelId="{E72FFF80-F0AA-4AD2-9890-BE6A850096C1}" srcId="{83271CA8-A7DF-4095-8173-C98A1289083A}" destId="{9AFB365D-D7AC-4CE0-8963-EDF95CB87F4D}" srcOrd="2" destOrd="0" parTransId="{1EA5B65E-9004-4438-9603-0C5559C66B65}" sibTransId="{0D72A2D3-1849-4334-94B9-A22771507918}"/>
    <dgm:cxn modelId="{7F8DFB84-73D3-416D-A38A-D9FF796F7B36}" type="presOf" srcId="{B604D665-7AEC-4CFA-88DA-A44E4F11CA33}" destId="{0BBED4A1-FA99-45E2-B0D3-4A415A1ECA30}" srcOrd="0" destOrd="0" presId="urn:microsoft.com/office/officeart/2005/8/layout/lProcess2"/>
    <dgm:cxn modelId="{1E11728E-7A89-416C-AFAD-606E03AC7F85}" srcId="{9AFB365D-D7AC-4CE0-8963-EDF95CB87F4D}" destId="{16703916-9E93-4EF7-B120-A096022CA33B}" srcOrd="1" destOrd="0" parTransId="{0A9B2EF7-766E-45E2-9EDA-CA7CD4869517}" sibTransId="{C999CA19-AF29-4DF1-8007-3719864657C5}"/>
    <dgm:cxn modelId="{7338C590-7E65-41F9-8114-97F4E4AE4D5D}" type="presOf" srcId="{4D142075-0E2A-49A8-89F3-7D82975D226D}" destId="{2037F363-2150-4B81-AA18-61D08668CD48}" srcOrd="0" destOrd="0" presId="urn:microsoft.com/office/officeart/2005/8/layout/lProcess2"/>
    <dgm:cxn modelId="{810B5796-F30B-43CF-8BB9-49B283828BFE}" type="presOf" srcId="{586B7F05-B8AA-4F25-80F9-9FD4C6B6AB51}" destId="{5AEA38CA-8628-4341-A26F-EEF0B36B3787}" srcOrd="0" destOrd="0" presId="urn:microsoft.com/office/officeart/2005/8/layout/lProcess2"/>
    <dgm:cxn modelId="{C19CBCA1-8900-4153-AA6B-D18AB2157739}" type="presOf" srcId="{D25CFF67-EF53-4F6C-B1C9-3A87072BAA5B}" destId="{571C8D15-9655-4503-8652-0B73DED5EEE9}" srcOrd="0" destOrd="0" presId="urn:microsoft.com/office/officeart/2005/8/layout/lProcess2"/>
    <dgm:cxn modelId="{F9E166AD-EDC9-4FAB-BE36-97644488DB46}" type="presOf" srcId="{10599D1F-CA75-4629-ABF8-9E18F588BCFC}" destId="{7B08F10E-6099-48BF-AD55-C90701BE8B50}" srcOrd="0" destOrd="0" presId="urn:microsoft.com/office/officeart/2005/8/layout/lProcess2"/>
    <dgm:cxn modelId="{7155E8B1-9D0D-49D7-8F1A-CD261539C4CB}" srcId="{A4A8E1EC-F878-4262-A835-47FEFCDDF6A5}" destId="{E51A1EB8-3198-423D-BAAF-70C07D984558}" srcOrd="0" destOrd="0" parTransId="{FF10BA20-DF0E-488C-953A-A9F6A8741F08}" sibTransId="{BC82E8B3-FE7A-415F-B0C3-4FB23086B0A3}"/>
    <dgm:cxn modelId="{19A91FB5-316A-4030-902C-349D871A0A26}" srcId="{83271CA8-A7DF-4095-8173-C98A1289083A}" destId="{262310C4-2BB0-4E30-AA2E-9386E8BA5680}" srcOrd="1" destOrd="0" parTransId="{1133969F-754A-46D0-A055-361154F56B75}" sibTransId="{63CE18C5-DD46-4853-A89F-89CE4B0F1CA2}"/>
    <dgm:cxn modelId="{AA518EC2-B957-4E5B-AE5B-60C7B68EC2B4}" type="presOf" srcId="{262310C4-2BB0-4E30-AA2E-9386E8BA5680}" destId="{D4DF67C8-7991-4485-9253-C9123F886D94}" srcOrd="1" destOrd="0" presId="urn:microsoft.com/office/officeart/2005/8/layout/lProcess2"/>
    <dgm:cxn modelId="{CA053CC3-7462-46A9-93FE-285B2CC1233F}" type="presOf" srcId="{A4A8E1EC-F878-4262-A835-47FEFCDDF6A5}" destId="{C5534805-958F-4F45-92BA-823D036F16D2}" srcOrd="0" destOrd="0" presId="urn:microsoft.com/office/officeart/2005/8/layout/lProcess2"/>
    <dgm:cxn modelId="{7B7F51C8-E8C5-4AF1-BDE6-154C2A1169F1}" type="presOf" srcId="{9AFB365D-D7AC-4CE0-8963-EDF95CB87F4D}" destId="{716ADC4D-7244-4D9C-9490-B55848444CC2}" srcOrd="1" destOrd="0" presId="urn:microsoft.com/office/officeart/2005/8/layout/lProcess2"/>
    <dgm:cxn modelId="{7977C6CB-35D7-4339-84B2-408A929880ED}" srcId="{A4A8E1EC-F878-4262-A835-47FEFCDDF6A5}" destId="{B604D665-7AEC-4CFA-88DA-A44E4F11CA33}" srcOrd="4" destOrd="0" parTransId="{8ED5E2F6-6140-4BCA-BD4B-17551DF0B7F3}" sibTransId="{605F547F-FA0C-4A7E-BBA8-1107CFCD5CC7}"/>
    <dgm:cxn modelId="{4675A7D4-E02D-4470-8FA9-380A345F4121}" type="presOf" srcId="{C30E41CA-FDF3-476F-8C8E-60F4D15A2DBB}" destId="{DC917251-79D0-471B-A0E3-17DE9AC80AD2}" srcOrd="0" destOrd="0" presId="urn:microsoft.com/office/officeart/2005/8/layout/lProcess2"/>
    <dgm:cxn modelId="{20D196E1-2E61-4591-9C6F-BFF70EF705E3}" type="presOf" srcId="{16703916-9E93-4EF7-B120-A096022CA33B}" destId="{28A9E79B-FEFC-4C39-AE56-5A302B18ACF1}" srcOrd="0" destOrd="0" presId="urn:microsoft.com/office/officeart/2005/8/layout/lProcess2"/>
    <dgm:cxn modelId="{0BB4463A-7079-48F4-A800-40149E6E44EF}" type="presParOf" srcId="{5CEE74BB-D16A-4C70-A2C0-873AD9E61133}" destId="{6BC54E5E-BF71-4C21-B731-8F2B145A9794}" srcOrd="0" destOrd="0" presId="urn:microsoft.com/office/officeart/2005/8/layout/lProcess2"/>
    <dgm:cxn modelId="{540B6CC8-5A4D-45B4-A3F6-64D61DBF0532}" type="presParOf" srcId="{6BC54E5E-BF71-4C21-B731-8F2B145A9794}" destId="{C5534805-958F-4F45-92BA-823D036F16D2}" srcOrd="0" destOrd="0" presId="urn:microsoft.com/office/officeart/2005/8/layout/lProcess2"/>
    <dgm:cxn modelId="{79936B92-1279-4E4C-AD63-2F032C675E39}" type="presParOf" srcId="{6BC54E5E-BF71-4C21-B731-8F2B145A9794}" destId="{030FF170-D605-4060-BAA9-EFC1A99FD6DE}" srcOrd="1" destOrd="0" presId="urn:microsoft.com/office/officeart/2005/8/layout/lProcess2"/>
    <dgm:cxn modelId="{7882021C-D047-4859-A906-1FBFB67D071D}" type="presParOf" srcId="{6BC54E5E-BF71-4C21-B731-8F2B145A9794}" destId="{EB09B93C-7533-4AAC-B6BD-174D0CB320CB}" srcOrd="2" destOrd="0" presId="urn:microsoft.com/office/officeart/2005/8/layout/lProcess2"/>
    <dgm:cxn modelId="{BDF160BA-7E62-4782-A8F6-C102DA9D5712}" type="presParOf" srcId="{EB09B93C-7533-4AAC-B6BD-174D0CB320CB}" destId="{2446550D-49DE-4E47-A8B1-89AF1C0A298F}" srcOrd="0" destOrd="0" presId="urn:microsoft.com/office/officeart/2005/8/layout/lProcess2"/>
    <dgm:cxn modelId="{EC82544C-C590-4900-992E-F929CB1C7B99}" type="presParOf" srcId="{2446550D-49DE-4E47-A8B1-89AF1C0A298F}" destId="{90D2DB55-5E8A-4A0D-8045-3C1919D5B33B}" srcOrd="0" destOrd="0" presId="urn:microsoft.com/office/officeart/2005/8/layout/lProcess2"/>
    <dgm:cxn modelId="{2A1FF90A-1458-4A4E-8064-858FE91229DA}" type="presParOf" srcId="{2446550D-49DE-4E47-A8B1-89AF1C0A298F}" destId="{5ED74D14-43EA-4CB7-8A7B-58470D8701F8}" srcOrd="1" destOrd="0" presId="urn:microsoft.com/office/officeart/2005/8/layout/lProcess2"/>
    <dgm:cxn modelId="{1A7D848D-1D19-4477-A9BC-C2FFD5734955}" type="presParOf" srcId="{2446550D-49DE-4E47-A8B1-89AF1C0A298F}" destId="{7B08F10E-6099-48BF-AD55-C90701BE8B50}" srcOrd="2" destOrd="0" presId="urn:microsoft.com/office/officeart/2005/8/layout/lProcess2"/>
    <dgm:cxn modelId="{734C8ACD-18B2-4DFB-A854-37B289C37D67}" type="presParOf" srcId="{2446550D-49DE-4E47-A8B1-89AF1C0A298F}" destId="{C519FFB2-ACCB-4ABC-AA8E-69922C4BCAAF}" srcOrd="3" destOrd="0" presId="urn:microsoft.com/office/officeart/2005/8/layout/lProcess2"/>
    <dgm:cxn modelId="{2F0638F4-3219-4DE0-8394-87C675DCD63D}" type="presParOf" srcId="{2446550D-49DE-4E47-A8B1-89AF1C0A298F}" destId="{A989BA0E-3F39-45F6-9786-7ADD4F9D7DEE}" srcOrd="4" destOrd="0" presId="urn:microsoft.com/office/officeart/2005/8/layout/lProcess2"/>
    <dgm:cxn modelId="{3551B05A-5223-48E0-8D8E-1D906F9B6787}" type="presParOf" srcId="{2446550D-49DE-4E47-A8B1-89AF1C0A298F}" destId="{3710B50E-256C-4843-BCD4-3129F1982A1B}" srcOrd="5" destOrd="0" presId="urn:microsoft.com/office/officeart/2005/8/layout/lProcess2"/>
    <dgm:cxn modelId="{31F9D9BE-7C5F-44E9-935E-CE2D5005CB52}" type="presParOf" srcId="{2446550D-49DE-4E47-A8B1-89AF1C0A298F}" destId="{5AEA38CA-8628-4341-A26F-EEF0B36B3787}" srcOrd="6" destOrd="0" presId="urn:microsoft.com/office/officeart/2005/8/layout/lProcess2"/>
    <dgm:cxn modelId="{F0CAD5BA-6D82-4B43-8B19-95D2AB64E954}" type="presParOf" srcId="{2446550D-49DE-4E47-A8B1-89AF1C0A298F}" destId="{5E616B81-A77D-420C-B40F-1EA5777A3972}" srcOrd="7" destOrd="0" presId="urn:microsoft.com/office/officeart/2005/8/layout/lProcess2"/>
    <dgm:cxn modelId="{A1F27768-051D-4F0E-86B9-2DF7D60FD9FE}" type="presParOf" srcId="{2446550D-49DE-4E47-A8B1-89AF1C0A298F}" destId="{0BBED4A1-FA99-45E2-B0D3-4A415A1ECA30}" srcOrd="8" destOrd="0" presId="urn:microsoft.com/office/officeart/2005/8/layout/lProcess2"/>
    <dgm:cxn modelId="{29563C6B-F6D6-4151-9CD5-00C61A1FCCC4}" type="presParOf" srcId="{2446550D-49DE-4E47-A8B1-89AF1C0A298F}" destId="{B7B03989-DB35-4AD8-AACE-4964126664A7}" srcOrd="9" destOrd="0" presId="urn:microsoft.com/office/officeart/2005/8/layout/lProcess2"/>
    <dgm:cxn modelId="{0B76A79A-2041-4DA6-A8B8-614A79C525B0}" type="presParOf" srcId="{2446550D-49DE-4E47-A8B1-89AF1C0A298F}" destId="{2037F363-2150-4B81-AA18-61D08668CD48}" srcOrd="10" destOrd="0" presId="urn:microsoft.com/office/officeart/2005/8/layout/lProcess2"/>
    <dgm:cxn modelId="{776489D1-0DA3-481B-8CA8-D769EB047347}" type="presParOf" srcId="{5CEE74BB-D16A-4C70-A2C0-873AD9E61133}" destId="{9955CE76-84E6-4B87-9B5D-207E1F2FE13E}" srcOrd="1" destOrd="0" presId="urn:microsoft.com/office/officeart/2005/8/layout/lProcess2"/>
    <dgm:cxn modelId="{185FA3D7-7D5D-412A-8D66-A711A5808E8A}" type="presParOf" srcId="{5CEE74BB-D16A-4C70-A2C0-873AD9E61133}" destId="{3F260604-063F-400C-B7F4-4F651EDE81D1}" srcOrd="2" destOrd="0" presId="urn:microsoft.com/office/officeart/2005/8/layout/lProcess2"/>
    <dgm:cxn modelId="{68CEBBDC-69B1-4454-AE3C-C4C90206059D}" type="presParOf" srcId="{3F260604-063F-400C-B7F4-4F651EDE81D1}" destId="{F23D4F00-5806-45EB-83FD-2F16D6038EE3}" srcOrd="0" destOrd="0" presId="urn:microsoft.com/office/officeart/2005/8/layout/lProcess2"/>
    <dgm:cxn modelId="{A129FF60-355C-4C3E-82ED-10B04A713178}" type="presParOf" srcId="{3F260604-063F-400C-B7F4-4F651EDE81D1}" destId="{D4DF67C8-7991-4485-9253-C9123F886D94}" srcOrd="1" destOrd="0" presId="urn:microsoft.com/office/officeart/2005/8/layout/lProcess2"/>
    <dgm:cxn modelId="{D641B048-7D57-4436-8285-588DFAF25F23}" type="presParOf" srcId="{3F260604-063F-400C-B7F4-4F651EDE81D1}" destId="{E809596D-41B2-4CD4-BDD2-6C41515341B9}" srcOrd="2" destOrd="0" presId="urn:microsoft.com/office/officeart/2005/8/layout/lProcess2"/>
    <dgm:cxn modelId="{33AB96F5-1931-4A4F-8185-A6F201227E25}" type="presParOf" srcId="{E809596D-41B2-4CD4-BDD2-6C41515341B9}" destId="{7B1E2D3F-41B8-47E3-91F4-7CCDB41204B7}" srcOrd="0" destOrd="0" presId="urn:microsoft.com/office/officeart/2005/8/layout/lProcess2"/>
    <dgm:cxn modelId="{BD47C1A6-6E9E-4B48-A5AA-3E689F51191F}" type="presParOf" srcId="{7B1E2D3F-41B8-47E3-91F4-7CCDB41204B7}" destId="{5D120D7D-35B5-441B-88A1-762EABB3168F}" srcOrd="0" destOrd="0" presId="urn:microsoft.com/office/officeart/2005/8/layout/lProcess2"/>
    <dgm:cxn modelId="{B5D903E4-A296-457C-824D-74700D9360D0}" type="presParOf" srcId="{7B1E2D3F-41B8-47E3-91F4-7CCDB41204B7}" destId="{3148C670-96E4-4C11-B2CE-65F3FB6FA5FD}" srcOrd="1" destOrd="0" presId="urn:microsoft.com/office/officeart/2005/8/layout/lProcess2"/>
    <dgm:cxn modelId="{B6962D44-B4F5-48D2-B517-EC4298E8979D}" type="presParOf" srcId="{7B1E2D3F-41B8-47E3-91F4-7CCDB41204B7}" destId="{571C8D15-9655-4503-8652-0B73DED5EEE9}" srcOrd="2" destOrd="0" presId="urn:microsoft.com/office/officeart/2005/8/layout/lProcess2"/>
    <dgm:cxn modelId="{858D0B7F-328E-4210-9E25-CE660D682620}" type="presParOf" srcId="{7B1E2D3F-41B8-47E3-91F4-7CCDB41204B7}" destId="{F3D9259D-2D74-4EBA-A03A-F0A23811CB9F}" srcOrd="3" destOrd="0" presId="urn:microsoft.com/office/officeart/2005/8/layout/lProcess2"/>
    <dgm:cxn modelId="{6D33FA6D-8B53-46AC-850F-6B88C4E5CEC0}" type="presParOf" srcId="{7B1E2D3F-41B8-47E3-91F4-7CCDB41204B7}" destId="{DC917251-79D0-471B-A0E3-17DE9AC80AD2}" srcOrd="4" destOrd="0" presId="urn:microsoft.com/office/officeart/2005/8/layout/lProcess2"/>
    <dgm:cxn modelId="{D92C1BB5-0D0E-47C5-9ABE-34463A3B35F4}" type="presParOf" srcId="{5CEE74BB-D16A-4C70-A2C0-873AD9E61133}" destId="{54551A10-4122-4938-86A6-5B23347388FA}" srcOrd="3" destOrd="0" presId="urn:microsoft.com/office/officeart/2005/8/layout/lProcess2"/>
    <dgm:cxn modelId="{6810EF59-5A8E-4E64-9F52-C71801CAA521}" type="presParOf" srcId="{5CEE74BB-D16A-4C70-A2C0-873AD9E61133}" destId="{CFDB6274-429E-4515-BB9F-145A0FA4B619}" srcOrd="4" destOrd="0" presId="urn:microsoft.com/office/officeart/2005/8/layout/lProcess2"/>
    <dgm:cxn modelId="{B79BDC66-6F23-43E4-B471-8783FB863111}" type="presParOf" srcId="{CFDB6274-429E-4515-BB9F-145A0FA4B619}" destId="{F36770FB-EAD8-4DFF-8286-9251982C7FA3}" srcOrd="0" destOrd="0" presId="urn:microsoft.com/office/officeart/2005/8/layout/lProcess2"/>
    <dgm:cxn modelId="{24A42C35-F68E-4C4B-90F1-030E4664E2EF}" type="presParOf" srcId="{CFDB6274-429E-4515-BB9F-145A0FA4B619}" destId="{716ADC4D-7244-4D9C-9490-B55848444CC2}" srcOrd="1" destOrd="0" presId="urn:microsoft.com/office/officeart/2005/8/layout/lProcess2"/>
    <dgm:cxn modelId="{D5C9B29E-D8DE-472A-8B3B-26DC4BAE6D0C}" type="presParOf" srcId="{CFDB6274-429E-4515-BB9F-145A0FA4B619}" destId="{12FF949D-946C-4A70-954D-B1A54E14440C}" srcOrd="2" destOrd="0" presId="urn:microsoft.com/office/officeart/2005/8/layout/lProcess2"/>
    <dgm:cxn modelId="{B8301B03-6750-47E6-92B6-40B9EE0FEE4F}" type="presParOf" srcId="{12FF949D-946C-4A70-954D-B1A54E14440C}" destId="{F506C462-9715-4ECD-8334-5514C4A14C5C}" srcOrd="0" destOrd="0" presId="urn:microsoft.com/office/officeart/2005/8/layout/lProcess2"/>
    <dgm:cxn modelId="{260EB20B-8600-47D9-A432-6F82BFD48715}" type="presParOf" srcId="{F506C462-9715-4ECD-8334-5514C4A14C5C}" destId="{15BC2703-4861-441B-8C51-AC6E56603867}" srcOrd="0" destOrd="0" presId="urn:microsoft.com/office/officeart/2005/8/layout/lProcess2"/>
    <dgm:cxn modelId="{C44FA07E-411F-45F8-83C4-115335181B1F}" type="presParOf" srcId="{F506C462-9715-4ECD-8334-5514C4A14C5C}" destId="{079A80D4-A108-47B1-897A-E1B80040985C}" srcOrd="1" destOrd="0" presId="urn:microsoft.com/office/officeart/2005/8/layout/lProcess2"/>
    <dgm:cxn modelId="{8560E969-7169-4A00-8560-4E4F20B7CE8F}" type="presParOf" srcId="{F506C462-9715-4ECD-8334-5514C4A14C5C}" destId="{28A9E79B-FEFC-4C39-AE56-5A302B18ACF1}" srcOrd="2" destOrd="0" presId="urn:microsoft.com/office/officeart/2005/8/layout/lProcess2"/>
    <dgm:cxn modelId="{85935294-55B1-4C12-922D-02888442BEA2}" type="presParOf" srcId="{F506C462-9715-4ECD-8334-5514C4A14C5C}" destId="{72D109E1-1FA6-45DF-B5A5-0A05139809C0}" srcOrd="3" destOrd="0" presId="urn:microsoft.com/office/officeart/2005/8/layout/lProcess2"/>
    <dgm:cxn modelId="{A896E46A-D4CB-426C-9685-6765D83D402B}" type="presParOf" srcId="{F506C462-9715-4ECD-8334-5514C4A14C5C}" destId="{1E20D03F-BA76-4F71-B596-122F20B45DA8}" srcOrd="4" destOrd="0" presId="urn:microsoft.com/office/officeart/2005/8/layout/lProcess2"/>
    <dgm:cxn modelId="{2FEA9F3A-62EB-4D67-8EF9-2E0687559E2C}" type="presParOf" srcId="{F506C462-9715-4ECD-8334-5514C4A14C5C}" destId="{B934BF00-5C22-4099-8B4B-2C18153E30AB}" srcOrd="5" destOrd="0" presId="urn:microsoft.com/office/officeart/2005/8/layout/lProcess2"/>
    <dgm:cxn modelId="{4EDBB273-10C3-4EA9-934C-22DE52386137}" type="presParOf" srcId="{F506C462-9715-4ECD-8334-5514C4A14C5C}" destId="{3D78A17B-2614-4B7A-9187-494D0BE4AAA6}" srcOrd="6" destOrd="0" presId="urn:microsoft.com/office/officeart/2005/8/layout/lProcess2"/>
    <dgm:cxn modelId="{A1F75DEF-73DE-45B5-B29E-94080EA3E8AA}" type="presParOf" srcId="{F506C462-9715-4ECD-8334-5514C4A14C5C}" destId="{4CCDDEC1-467C-4279-BBAA-5CE29448386B}" srcOrd="7" destOrd="0" presId="urn:microsoft.com/office/officeart/2005/8/layout/lProcess2"/>
    <dgm:cxn modelId="{1879B82D-1F71-455A-A7BC-EC3BA4874638}" type="presParOf" srcId="{F506C462-9715-4ECD-8334-5514C4A14C5C}" destId="{1D942B1A-9842-4E24-93FA-B3B11E600F81}"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426BB-9CE8-4F5A-BB1E-0060C8F7FAA1}">
      <dsp:nvSpPr>
        <dsp:cNvPr id="0" name=""/>
        <dsp:cNvSpPr/>
      </dsp:nvSpPr>
      <dsp:spPr>
        <a:xfrm>
          <a:off x="581763" y="0"/>
          <a:ext cx="6593319" cy="39530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17BBD-8FF5-4D31-9DFD-6D40B181BBF5}">
      <dsp:nvSpPr>
        <dsp:cNvPr id="0" name=""/>
        <dsp:cNvSpPr/>
      </dsp:nvSpPr>
      <dsp:spPr>
        <a:xfrm>
          <a:off x="3882" y="1185929"/>
          <a:ext cx="1867248" cy="15812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Prepare surface</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Rinse off any chemical or food residue (especially chlorine or blood)</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Ensure that all sanitizer is dried prior to application</a:t>
          </a:r>
        </a:p>
      </dsp:txBody>
      <dsp:txXfrm>
        <a:off x="81072" y="1263119"/>
        <a:ext cx="1712868" cy="1426859"/>
      </dsp:txXfrm>
    </dsp:sp>
    <dsp:sp modelId="{7EA951B3-16D1-4C9D-9F72-E65F34C8F766}">
      <dsp:nvSpPr>
        <dsp:cNvPr id="0" name=""/>
        <dsp:cNvSpPr/>
      </dsp:nvSpPr>
      <dsp:spPr>
        <a:xfrm>
          <a:off x="1964493" y="1185929"/>
          <a:ext cx="1867248" cy="15812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Prevent formation of artificial large bubbles</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Avoid shaking bottle</a:t>
          </a:r>
        </a:p>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Prime sprayer at least 5 times before use</a:t>
          </a:r>
        </a:p>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Explain to customers that positive is </a:t>
          </a:r>
          <a:r>
            <a:rPr lang="en-US" sz="900" i="1" kern="1200">
              <a:latin typeface="Arial" panose="020B0604020202020204" pitchFamily="34" charset="0"/>
              <a:cs typeface="Arial" panose="020B0604020202020204" pitchFamily="34" charset="0"/>
            </a:rPr>
            <a:t>rapid microbubble growth</a:t>
          </a:r>
          <a:r>
            <a:rPr lang="en-US" sz="900" kern="1200">
              <a:latin typeface="Arial" panose="020B0604020202020204" pitchFamily="34" charset="0"/>
              <a:cs typeface="Arial" panose="020B0604020202020204" pitchFamily="34" charset="0"/>
            </a:rPr>
            <a:t>, not initial large bubbles</a:t>
          </a:r>
        </a:p>
      </dsp:txBody>
      <dsp:txXfrm>
        <a:off x="2041683" y="1263119"/>
        <a:ext cx="1712868" cy="1426859"/>
      </dsp:txXfrm>
    </dsp:sp>
    <dsp:sp modelId="{2753F894-9987-4EEC-A569-12EC84AA1541}">
      <dsp:nvSpPr>
        <dsp:cNvPr id="0" name=""/>
        <dsp:cNvSpPr/>
      </dsp:nvSpPr>
      <dsp:spPr>
        <a:xfrm>
          <a:off x="3925104" y="1185929"/>
          <a:ext cx="1867248" cy="15812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Applying to a vertical surface</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Spray from left to right across a vertical surface</a:t>
          </a:r>
        </a:p>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Thin line of Gel will “stick” much better than spraying in one spot</a:t>
          </a:r>
        </a:p>
      </dsp:txBody>
      <dsp:txXfrm>
        <a:off x="4002294" y="1263119"/>
        <a:ext cx="1712868" cy="1426859"/>
      </dsp:txXfrm>
    </dsp:sp>
    <dsp:sp modelId="{A484345C-E8F2-469A-824B-FABEC115A0F8}">
      <dsp:nvSpPr>
        <dsp:cNvPr id="0" name=""/>
        <dsp:cNvSpPr/>
      </dsp:nvSpPr>
      <dsp:spPr>
        <a:xfrm>
          <a:off x="5885715" y="1185929"/>
          <a:ext cx="1867248" cy="15812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Evaluate result</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Wait at least two minutes for a positive – reaction time may be species dependent</a:t>
          </a:r>
        </a:p>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Evaluate </a:t>
          </a:r>
          <a:r>
            <a:rPr lang="en-US" sz="900" i="1" kern="1200">
              <a:latin typeface="Arial" panose="020B0604020202020204" pitchFamily="34" charset="0"/>
              <a:cs typeface="Arial" panose="020B0604020202020204" pitchFamily="34" charset="0"/>
            </a:rPr>
            <a:t>growth of white microbubbles</a:t>
          </a:r>
          <a:endParaRPr lang="en-US" sz="900" kern="1200">
            <a:latin typeface="Arial" panose="020B06040202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Lack of a positive result does not guarantee a clean surface</a:t>
          </a:r>
        </a:p>
      </dsp:txBody>
      <dsp:txXfrm>
        <a:off x="5962905" y="1263119"/>
        <a:ext cx="1712868" cy="1426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34805-958F-4F45-92BA-823D036F16D2}">
      <dsp:nvSpPr>
        <dsp:cNvPr id="0" name=""/>
        <dsp:cNvSpPr/>
      </dsp:nvSpPr>
      <dsp:spPr>
        <a:xfrm>
          <a:off x="894" y="0"/>
          <a:ext cx="2326006" cy="4733935"/>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Food Contact Surfaces</a:t>
          </a:r>
        </a:p>
      </dsp:txBody>
      <dsp:txXfrm>
        <a:off x="894" y="0"/>
        <a:ext cx="2326006" cy="1420180"/>
      </dsp:txXfrm>
    </dsp:sp>
    <dsp:sp modelId="{90D2DB55-5E8A-4A0D-8045-3C1919D5B33B}">
      <dsp:nvSpPr>
        <dsp:cNvPr id="0" name=""/>
        <dsp:cNvSpPr/>
      </dsp:nvSpPr>
      <dsp:spPr>
        <a:xfrm>
          <a:off x="233495" y="1420411"/>
          <a:ext cx="1860805" cy="4544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Grinders</a:t>
          </a:r>
        </a:p>
      </dsp:txBody>
      <dsp:txXfrm>
        <a:off x="233495" y="1420411"/>
        <a:ext cx="1860805" cy="454497"/>
      </dsp:txXfrm>
    </dsp:sp>
    <dsp:sp modelId="{7B08F10E-6099-48BF-AD55-C90701BE8B50}">
      <dsp:nvSpPr>
        <dsp:cNvPr id="0" name=""/>
        <dsp:cNvSpPr/>
      </dsp:nvSpPr>
      <dsp:spPr>
        <a:xfrm>
          <a:off x="233495" y="1944831"/>
          <a:ext cx="1860805" cy="4544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Conveyors</a:t>
          </a:r>
        </a:p>
      </dsp:txBody>
      <dsp:txXfrm>
        <a:off x="233495" y="1944831"/>
        <a:ext cx="1860805" cy="454497"/>
      </dsp:txXfrm>
    </dsp:sp>
    <dsp:sp modelId="{A989BA0E-3F39-45F6-9786-7ADD4F9D7DEE}">
      <dsp:nvSpPr>
        <dsp:cNvPr id="0" name=""/>
        <dsp:cNvSpPr/>
      </dsp:nvSpPr>
      <dsp:spPr>
        <a:xfrm>
          <a:off x="233495" y="2469251"/>
          <a:ext cx="1860805" cy="4544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Dryers</a:t>
          </a:r>
        </a:p>
      </dsp:txBody>
      <dsp:txXfrm>
        <a:off x="246807" y="2482563"/>
        <a:ext cx="1834181" cy="427873"/>
      </dsp:txXfrm>
    </dsp:sp>
    <dsp:sp modelId="{5AEA38CA-8628-4341-A26F-EEF0B36B3787}">
      <dsp:nvSpPr>
        <dsp:cNvPr id="0" name=""/>
        <dsp:cNvSpPr/>
      </dsp:nvSpPr>
      <dsp:spPr>
        <a:xfrm>
          <a:off x="233495" y="2993671"/>
          <a:ext cx="1860805" cy="4544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RTE/Clean Rooms</a:t>
          </a:r>
        </a:p>
      </dsp:txBody>
      <dsp:txXfrm>
        <a:off x="246807" y="3006983"/>
        <a:ext cx="1834181" cy="427873"/>
      </dsp:txXfrm>
    </dsp:sp>
    <dsp:sp modelId="{0BBED4A1-FA99-45E2-B0D3-4A415A1ECA30}">
      <dsp:nvSpPr>
        <dsp:cNvPr id="0" name=""/>
        <dsp:cNvSpPr/>
      </dsp:nvSpPr>
      <dsp:spPr>
        <a:xfrm>
          <a:off x="233495" y="3518091"/>
          <a:ext cx="1860805" cy="4544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Brine Injectors (CIP)</a:t>
          </a:r>
        </a:p>
      </dsp:txBody>
      <dsp:txXfrm>
        <a:off x="246807" y="3531403"/>
        <a:ext cx="1834181" cy="427873"/>
      </dsp:txXfrm>
    </dsp:sp>
    <dsp:sp modelId="{2037F363-2150-4B81-AA18-61D08668CD48}">
      <dsp:nvSpPr>
        <dsp:cNvPr id="0" name=""/>
        <dsp:cNvSpPr/>
      </dsp:nvSpPr>
      <dsp:spPr>
        <a:xfrm>
          <a:off x="233495" y="4042510"/>
          <a:ext cx="1860805" cy="4544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Brine Chillers (CIP)</a:t>
          </a:r>
        </a:p>
      </dsp:txBody>
      <dsp:txXfrm>
        <a:off x="246807" y="4055822"/>
        <a:ext cx="1834181" cy="427873"/>
      </dsp:txXfrm>
    </dsp:sp>
    <dsp:sp modelId="{F23D4F00-5806-45EB-83FD-2F16D6038EE3}">
      <dsp:nvSpPr>
        <dsp:cNvPr id="0" name=""/>
        <dsp:cNvSpPr/>
      </dsp:nvSpPr>
      <dsp:spPr>
        <a:xfrm>
          <a:off x="2501352" y="0"/>
          <a:ext cx="2326006" cy="4733935"/>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Environmental Surfaces</a:t>
          </a:r>
        </a:p>
      </dsp:txBody>
      <dsp:txXfrm>
        <a:off x="2501352" y="0"/>
        <a:ext cx="2326006" cy="1420180"/>
      </dsp:txXfrm>
    </dsp:sp>
    <dsp:sp modelId="{5D120D7D-35B5-441B-88A1-762EABB3168F}">
      <dsp:nvSpPr>
        <dsp:cNvPr id="0" name=""/>
        <dsp:cNvSpPr/>
      </dsp:nvSpPr>
      <dsp:spPr>
        <a:xfrm>
          <a:off x="2733952" y="1420585"/>
          <a:ext cx="1860805" cy="9300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Drains</a:t>
          </a:r>
        </a:p>
      </dsp:txBody>
      <dsp:txXfrm>
        <a:off x="2733952" y="1420585"/>
        <a:ext cx="1860805" cy="930028"/>
      </dsp:txXfrm>
    </dsp:sp>
    <dsp:sp modelId="{571C8D15-9655-4503-8652-0B73DED5EEE9}">
      <dsp:nvSpPr>
        <dsp:cNvPr id="0" name=""/>
        <dsp:cNvSpPr/>
      </dsp:nvSpPr>
      <dsp:spPr>
        <a:xfrm>
          <a:off x="2733952" y="2493695"/>
          <a:ext cx="1860805" cy="9300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Walls</a:t>
          </a:r>
        </a:p>
      </dsp:txBody>
      <dsp:txXfrm>
        <a:off x="2733952" y="2493695"/>
        <a:ext cx="1860805" cy="930028"/>
      </dsp:txXfrm>
    </dsp:sp>
    <dsp:sp modelId="{DC917251-79D0-471B-A0E3-17DE9AC80AD2}">
      <dsp:nvSpPr>
        <dsp:cNvPr id="0" name=""/>
        <dsp:cNvSpPr/>
      </dsp:nvSpPr>
      <dsp:spPr>
        <a:xfrm>
          <a:off x="2733952" y="3566805"/>
          <a:ext cx="1860805" cy="9300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Floors</a:t>
          </a:r>
        </a:p>
      </dsp:txBody>
      <dsp:txXfrm>
        <a:off x="2761192" y="3594045"/>
        <a:ext cx="1806325" cy="875548"/>
      </dsp:txXfrm>
    </dsp:sp>
    <dsp:sp modelId="{F36770FB-EAD8-4DFF-8286-9251982C7FA3}">
      <dsp:nvSpPr>
        <dsp:cNvPr id="0" name=""/>
        <dsp:cNvSpPr/>
      </dsp:nvSpPr>
      <dsp:spPr>
        <a:xfrm>
          <a:off x="5001809" y="0"/>
          <a:ext cx="2326006" cy="4733935"/>
        </a:xfrm>
        <a:prstGeom prst="rect">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Other Harborage Areas</a:t>
          </a:r>
        </a:p>
      </dsp:txBody>
      <dsp:txXfrm>
        <a:off x="5001809" y="0"/>
        <a:ext cx="2326006" cy="1420180"/>
      </dsp:txXfrm>
    </dsp:sp>
    <dsp:sp modelId="{15BC2703-4861-441B-8C51-AC6E56603867}">
      <dsp:nvSpPr>
        <dsp:cNvPr id="0" name=""/>
        <dsp:cNvSpPr/>
      </dsp:nvSpPr>
      <dsp:spPr>
        <a:xfrm>
          <a:off x="5234410" y="1421076"/>
          <a:ext cx="1860805" cy="5476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Chillers/HVAC (SM Safe)</a:t>
          </a:r>
        </a:p>
      </dsp:txBody>
      <dsp:txXfrm>
        <a:off x="5250450" y="1437116"/>
        <a:ext cx="1828725" cy="515570"/>
      </dsp:txXfrm>
    </dsp:sp>
    <dsp:sp modelId="{28A9E79B-FEFC-4C39-AE56-5A302B18ACF1}">
      <dsp:nvSpPr>
        <dsp:cNvPr id="0" name=""/>
        <dsp:cNvSpPr/>
      </dsp:nvSpPr>
      <dsp:spPr>
        <a:xfrm>
          <a:off x="5234410" y="2052980"/>
          <a:ext cx="1860805" cy="5476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Coils (SM Safe)</a:t>
          </a:r>
        </a:p>
      </dsp:txBody>
      <dsp:txXfrm>
        <a:off x="5234410" y="2052980"/>
        <a:ext cx="1860805" cy="547650"/>
      </dsp:txXfrm>
    </dsp:sp>
    <dsp:sp modelId="{1E20D03F-BA76-4F71-B596-122F20B45DA8}">
      <dsp:nvSpPr>
        <dsp:cNvPr id="0" name=""/>
        <dsp:cNvSpPr/>
      </dsp:nvSpPr>
      <dsp:spPr>
        <a:xfrm>
          <a:off x="5234410" y="2684884"/>
          <a:ext cx="1860805" cy="5476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Freezers (SM Safe)</a:t>
          </a:r>
        </a:p>
      </dsp:txBody>
      <dsp:txXfrm>
        <a:off x="5250450" y="2700924"/>
        <a:ext cx="1828725" cy="515570"/>
      </dsp:txXfrm>
    </dsp:sp>
    <dsp:sp modelId="{3D78A17B-2614-4B7A-9187-494D0BE4AAA6}">
      <dsp:nvSpPr>
        <dsp:cNvPr id="0" name=""/>
        <dsp:cNvSpPr/>
      </dsp:nvSpPr>
      <dsp:spPr>
        <a:xfrm>
          <a:off x="5234410" y="3316789"/>
          <a:ext cx="1860805" cy="5476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Central Sanitizing Systems</a:t>
          </a:r>
        </a:p>
      </dsp:txBody>
      <dsp:txXfrm>
        <a:off x="5250450" y="3332829"/>
        <a:ext cx="1828725" cy="515570"/>
      </dsp:txXfrm>
    </dsp:sp>
    <dsp:sp modelId="{1D942B1A-9842-4E24-93FA-B3B11E600F81}">
      <dsp:nvSpPr>
        <dsp:cNvPr id="0" name=""/>
        <dsp:cNvSpPr/>
      </dsp:nvSpPr>
      <dsp:spPr>
        <a:xfrm>
          <a:off x="5234410" y="3948693"/>
          <a:ext cx="1860805" cy="5476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Lube Lines</a:t>
          </a:r>
        </a:p>
      </dsp:txBody>
      <dsp:txXfrm>
        <a:off x="5250450" y="3964733"/>
        <a:ext cx="1828725" cy="5155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27474-8601-C247-BDD3-5FAFDB412970}" type="datetimeFigureOut">
              <a:rPr lang="en-US" smtClean="0"/>
              <a:t>9/21/2017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47A-1BD5-8644-BBA7-ED5889EC2D63}" type="slidenum">
              <a:rPr lang="en-US" smtClean="0"/>
              <a:t>‹#›</a:t>
            </a:fld>
            <a:endParaRPr lang="en-US" dirty="0"/>
          </a:p>
        </p:txBody>
      </p:sp>
    </p:spTree>
    <p:extLst>
      <p:ext uri="{BB962C8B-B14F-4D97-AF65-F5344CB8AC3E}">
        <p14:creationId xmlns:p14="http://schemas.microsoft.com/office/powerpoint/2010/main" val="29768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4047A-1BD5-8644-BBA7-ED5889EC2D63}" type="slidenum">
              <a:rPr lang="en-US" smtClean="0"/>
              <a:t>2</a:t>
            </a:fld>
            <a:endParaRPr lang="en-US" dirty="0"/>
          </a:p>
        </p:txBody>
      </p:sp>
    </p:spTree>
    <p:extLst>
      <p:ext uri="{BB962C8B-B14F-4D97-AF65-F5344CB8AC3E}">
        <p14:creationId xmlns:p14="http://schemas.microsoft.com/office/powerpoint/2010/main" val="25342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a:solidFill>
                  <a:schemeClr val="tx1"/>
                </a:solidFill>
                <a:latin typeface="Arial" charset="0"/>
              </a:defRPr>
            </a:lvl1pPr>
            <a:lvl2pPr marL="742950" indent="-285750" defTabSz="960438" eaLnBrk="0" hangingPunct="0">
              <a:defRPr>
                <a:solidFill>
                  <a:schemeClr val="tx1"/>
                </a:solidFill>
                <a:latin typeface="Arial" charset="0"/>
              </a:defRPr>
            </a:lvl2pPr>
            <a:lvl3pPr marL="1143000" indent="-228600" defTabSz="960438" eaLnBrk="0" hangingPunct="0">
              <a:defRPr>
                <a:solidFill>
                  <a:schemeClr val="tx1"/>
                </a:solidFill>
                <a:latin typeface="Arial" charset="0"/>
              </a:defRPr>
            </a:lvl3pPr>
            <a:lvl4pPr marL="1600200" indent="-228600" defTabSz="960438" eaLnBrk="0" hangingPunct="0">
              <a:defRPr>
                <a:solidFill>
                  <a:schemeClr val="tx1"/>
                </a:solidFill>
                <a:latin typeface="Arial" charset="0"/>
              </a:defRPr>
            </a:lvl4pPr>
            <a:lvl5pPr marL="2057400" indent="-228600" defTabSz="960438" eaLnBrk="0" hangingPunct="0">
              <a:defRPr>
                <a:solidFill>
                  <a:schemeClr val="tx1"/>
                </a:solidFill>
                <a:latin typeface="Arial" charset="0"/>
              </a:defRPr>
            </a:lvl5pPr>
            <a:lvl6pPr marL="2514600" indent="-228600" defTabSz="960438" eaLnBrk="0" fontAlgn="base" hangingPunct="0">
              <a:spcBef>
                <a:spcPct val="0"/>
              </a:spcBef>
              <a:spcAft>
                <a:spcPct val="0"/>
              </a:spcAft>
              <a:defRPr>
                <a:solidFill>
                  <a:schemeClr val="tx1"/>
                </a:solidFill>
                <a:latin typeface="Arial" charset="0"/>
              </a:defRPr>
            </a:lvl6pPr>
            <a:lvl7pPr marL="2971800" indent="-228600" defTabSz="960438" eaLnBrk="0" fontAlgn="base" hangingPunct="0">
              <a:spcBef>
                <a:spcPct val="0"/>
              </a:spcBef>
              <a:spcAft>
                <a:spcPct val="0"/>
              </a:spcAft>
              <a:defRPr>
                <a:solidFill>
                  <a:schemeClr val="tx1"/>
                </a:solidFill>
                <a:latin typeface="Arial" charset="0"/>
              </a:defRPr>
            </a:lvl7pPr>
            <a:lvl8pPr marL="3429000" indent="-228600" defTabSz="960438" eaLnBrk="0" fontAlgn="base" hangingPunct="0">
              <a:spcBef>
                <a:spcPct val="0"/>
              </a:spcBef>
              <a:spcAft>
                <a:spcPct val="0"/>
              </a:spcAft>
              <a:defRPr>
                <a:solidFill>
                  <a:schemeClr val="tx1"/>
                </a:solidFill>
                <a:latin typeface="Arial" charset="0"/>
              </a:defRPr>
            </a:lvl8pPr>
            <a:lvl9pPr marL="3886200" indent="-228600" defTabSz="960438" eaLnBrk="0" fontAlgn="base" hangingPunct="0">
              <a:spcBef>
                <a:spcPct val="0"/>
              </a:spcBef>
              <a:spcAft>
                <a:spcPct val="0"/>
              </a:spcAft>
              <a:defRPr>
                <a:solidFill>
                  <a:schemeClr val="tx1"/>
                </a:solidFill>
                <a:latin typeface="Arial" charset="0"/>
              </a:defRPr>
            </a:lvl9pPr>
          </a:lstStyle>
          <a:p>
            <a:fld id="{88798B12-DADE-4E1C-B9D9-0F7691788E7C}" type="slidenum">
              <a:rPr lang="en-US" smtClean="0">
                <a:latin typeface="Times New Roman" pitchFamily="18" charset="0"/>
              </a:rPr>
              <a:pPr/>
              <a:t>5</a:t>
            </a:fld>
            <a:endParaRPr 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4028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927917" y="8757932"/>
            <a:ext cx="3004716" cy="46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7" tIns="46123" rIns="92247" bIns="46123" anchor="b"/>
          <a:lstStyle>
            <a:lvl1pPr defTabSz="895350" eaLnBrk="0" hangingPunct="0">
              <a:spcBef>
                <a:spcPct val="30000"/>
              </a:spcBef>
              <a:defRPr sz="1200">
                <a:solidFill>
                  <a:schemeClr val="tx1"/>
                </a:solidFill>
                <a:latin typeface="Times New Roman" pitchFamily="18" charset="0"/>
              </a:defRPr>
            </a:lvl1pPr>
            <a:lvl2pPr marL="742950" indent="-285750" defTabSz="895350" eaLnBrk="0" hangingPunct="0">
              <a:spcBef>
                <a:spcPct val="30000"/>
              </a:spcBef>
              <a:defRPr sz="1200">
                <a:solidFill>
                  <a:schemeClr val="tx1"/>
                </a:solidFill>
                <a:latin typeface="Times New Roman" pitchFamily="18" charset="0"/>
              </a:defRPr>
            </a:lvl2pPr>
            <a:lvl3pPr marL="1143000" indent="-228600" defTabSz="895350" eaLnBrk="0" hangingPunct="0">
              <a:spcBef>
                <a:spcPct val="30000"/>
              </a:spcBef>
              <a:defRPr sz="1200">
                <a:solidFill>
                  <a:schemeClr val="tx1"/>
                </a:solidFill>
                <a:latin typeface="Times New Roman" pitchFamily="18" charset="0"/>
              </a:defRPr>
            </a:lvl3pPr>
            <a:lvl4pPr marL="1600200" indent="-228600" defTabSz="895350" eaLnBrk="0" hangingPunct="0">
              <a:spcBef>
                <a:spcPct val="30000"/>
              </a:spcBef>
              <a:defRPr sz="1200">
                <a:solidFill>
                  <a:schemeClr val="tx1"/>
                </a:solidFill>
                <a:latin typeface="Times New Roman" pitchFamily="18" charset="0"/>
              </a:defRPr>
            </a:lvl4pPr>
            <a:lvl5pPr marL="2057400" indent="-228600" defTabSz="895350" eaLnBrk="0" hangingPunct="0">
              <a:spcBef>
                <a:spcPct val="30000"/>
              </a:spcBef>
              <a:defRPr sz="1200">
                <a:solidFill>
                  <a:schemeClr val="tx1"/>
                </a:solidFill>
                <a:latin typeface="Times New Roman" pitchFamily="18" charset="0"/>
              </a:defRPr>
            </a:lvl5pPr>
            <a:lvl6pPr marL="2514600" indent="-228600" defTabSz="895350" eaLnBrk="0" fontAlgn="base" hangingPunct="0">
              <a:spcBef>
                <a:spcPct val="30000"/>
              </a:spcBef>
              <a:spcAft>
                <a:spcPct val="0"/>
              </a:spcAft>
              <a:defRPr sz="1200">
                <a:solidFill>
                  <a:schemeClr val="tx1"/>
                </a:solidFill>
                <a:latin typeface="Times New Roman" pitchFamily="18" charset="0"/>
              </a:defRPr>
            </a:lvl6pPr>
            <a:lvl7pPr marL="2971800" indent="-228600" defTabSz="895350" eaLnBrk="0" fontAlgn="base" hangingPunct="0">
              <a:spcBef>
                <a:spcPct val="30000"/>
              </a:spcBef>
              <a:spcAft>
                <a:spcPct val="0"/>
              </a:spcAft>
              <a:defRPr sz="1200">
                <a:solidFill>
                  <a:schemeClr val="tx1"/>
                </a:solidFill>
                <a:latin typeface="Times New Roman" pitchFamily="18" charset="0"/>
              </a:defRPr>
            </a:lvl7pPr>
            <a:lvl8pPr marL="3429000" indent="-228600" defTabSz="895350" eaLnBrk="0" fontAlgn="base" hangingPunct="0">
              <a:spcBef>
                <a:spcPct val="30000"/>
              </a:spcBef>
              <a:spcAft>
                <a:spcPct val="0"/>
              </a:spcAft>
              <a:defRPr sz="1200">
                <a:solidFill>
                  <a:schemeClr val="tx1"/>
                </a:solidFill>
                <a:latin typeface="Times New Roman" pitchFamily="18" charset="0"/>
              </a:defRPr>
            </a:lvl8pPr>
            <a:lvl9pPr marL="3886200" indent="-228600" defTabSz="8953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2E6FCCC-021F-46B7-8D64-8F816A77BA5A}" type="slidenum">
              <a:rPr lang="en-US" altLang="en-US" sz="1300">
                <a:latin typeface="Arial" pitchFamily="34" charset="0"/>
              </a:rPr>
              <a:pPr algn="r" eaLnBrk="1" hangingPunct="1">
                <a:spcBef>
                  <a:spcPct val="0"/>
                </a:spcBef>
              </a:pPr>
              <a:t>7</a:t>
            </a:fld>
            <a:endParaRPr lang="en-US" altLang="en-US" sz="1300">
              <a:latin typeface="Arial" pitchFamily="34" charset="0"/>
            </a:endParaRPr>
          </a:p>
        </p:txBody>
      </p:sp>
      <p:sp>
        <p:nvSpPr>
          <p:cNvPr id="274435" name="Rectangle 2"/>
          <p:cNvSpPr>
            <a:spLocks noGrp="1" noRot="1" noChangeAspect="1" noChangeArrowheads="1" noTextEdit="1"/>
          </p:cNvSpPr>
          <p:nvPr>
            <p:ph type="sldImg"/>
          </p:nvPr>
        </p:nvSpPr>
        <p:spPr>
          <a:xfrm>
            <a:off x="1125538" y="684213"/>
            <a:ext cx="4670425" cy="3502025"/>
          </a:xfrm>
          <a:ln/>
        </p:spPr>
      </p:sp>
      <p:sp>
        <p:nvSpPr>
          <p:cNvPr id="274436" name="Rectangle 3"/>
          <p:cNvSpPr>
            <a:spLocks noGrp="1" noChangeArrowheads="1"/>
          </p:cNvSpPr>
          <p:nvPr>
            <p:ph type="body" idx="1"/>
          </p:nvPr>
        </p:nvSpPr>
        <p:spPr>
          <a:xfrm>
            <a:off x="379312" y="4261043"/>
            <a:ext cx="6238272" cy="47154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7" tIns="46123" rIns="92247" bIns="46123"/>
          <a:lstStyle/>
          <a:p>
            <a:r>
              <a:rPr lang="en-US" altLang="en-US" b="1">
                <a:latin typeface="Tahoma" pitchFamily="34" charset="0"/>
                <a:cs typeface="Arial" pitchFamily="34" charset="0"/>
              </a:rPr>
              <a:t>Organoleptic: Another term for affecting an organ or the whole organism and is used to reference the impact on site, smell, test, touch)</a:t>
            </a:r>
          </a:p>
          <a:p>
            <a:endParaRPr lang="en-US" altLang="en-US" b="1">
              <a:latin typeface="Tahoma" pitchFamily="34" charset="0"/>
              <a:cs typeface="Arial" pitchFamily="34" charset="0"/>
            </a:endParaRPr>
          </a:p>
          <a:p>
            <a:r>
              <a:rPr lang="en-US" altLang="en-US" b="1">
                <a:latin typeface="Tahoma" pitchFamily="34" charset="0"/>
                <a:cs typeface="Arial" pitchFamily="34" charset="0"/>
              </a:rPr>
              <a:t>ATP / Bioluminescence: measuring Adenosine triphosphate (ATP) picked up by a swab.  </a:t>
            </a:r>
          </a:p>
          <a:p>
            <a:pPr>
              <a:buFontTx/>
              <a:buChar char="•"/>
            </a:pPr>
            <a:r>
              <a:rPr lang="en-US" altLang="en-US">
                <a:latin typeface="Tahoma" pitchFamily="34" charset="0"/>
                <a:cs typeface="Arial" pitchFamily="34" charset="0"/>
              </a:rPr>
              <a:t>Reacts with the enzyme luciferase (tail of firefly). </a:t>
            </a:r>
          </a:p>
          <a:p>
            <a:pPr>
              <a:buFontTx/>
              <a:buChar char="•"/>
            </a:pPr>
            <a:r>
              <a:rPr lang="en-US" altLang="en-US">
                <a:latin typeface="Tahoma" pitchFamily="34" charset="0"/>
                <a:cs typeface="Arial" pitchFamily="34" charset="0"/>
              </a:rPr>
              <a:t>Light measured as a (RLU) relative light unit.</a:t>
            </a:r>
          </a:p>
          <a:p>
            <a:pPr>
              <a:buFontTx/>
              <a:buChar char="•"/>
            </a:pPr>
            <a:r>
              <a:rPr lang="en-US" altLang="en-US">
                <a:latin typeface="Tahoma" pitchFamily="34" charset="0"/>
                <a:cs typeface="Arial" pitchFamily="34" charset="0"/>
              </a:rPr>
              <a:t>Manufacturers can report on different scales</a:t>
            </a:r>
          </a:p>
          <a:p>
            <a:pPr>
              <a:buFontTx/>
              <a:buChar char="•"/>
            </a:pPr>
            <a:r>
              <a:rPr lang="en-US" altLang="en-US">
                <a:latin typeface="Tahoma" pitchFamily="34" charset="0"/>
                <a:cs typeface="Arial" pitchFamily="34" charset="0"/>
              </a:rPr>
              <a:t>ATP does not differentiate from product residue, bacteria, yeast, or mold = something is there or it is not. </a:t>
            </a:r>
          </a:p>
          <a:p>
            <a:pPr>
              <a:buFontTx/>
              <a:buChar char="•"/>
            </a:pPr>
            <a:r>
              <a:rPr lang="en-US" altLang="en-US">
                <a:latin typeface="Tahoma" pitchFamily="34" charset="0"/>
                <a:cs typeface="Arial" pitchFamily="34" charset="0"/>
              </a:rPr>
              <a:t>Not felt to be a replacement for micro</a:t>
            </a:r>
          </a:p>
          <a:p>
            <a:pPr>
              <a:buFontTx/>
              <a:buChar char="•"/>
            </a:pPr>
            <a:r>
              <a:rPr lang="en-US" altLang="en-US">
                <a:latin typeface="Tahoma" pitchFamily="34" charset="0"/>
                <a:cs typeface="Arial" pitchFamily="34" charset="0"/>
              </a:rPr>
              <a:t>Not recommended when there are target organisms, example Lactobacillus in pourables. </a:t>
            </a:r>
          </a:p>
          <a:p>
            <a:r>
              <a:rPr lang="en-US" altLang="en-US" b="1">
                <a:latin typeface="Tahoma" pitchFamily="34" charset="0"/>
                <a:cs typeface="Arial" pitchFamily="34" charset="0"/>
              </a:rPr>
              <a:t>Uses: Post clean validation, troubleshooting</a:t>
            </a:r>
          </a:p>
          <a:p>
            <a:r>
              <a:rPr lang="en-US" altLang="en-US" b="1">
                <a:latin typeface="Tahoma" pitchFamily="34" charset="0"/>
                <a:cs typeface="Arial" pitchFamily="34" charset="0"/>
              </a:rPr>
              <a:t>Limitations:</a:t>
            </a:r>
          </a:p>
          <a:p>
            <a:pPr>
              <a:buFontTx/>
              <a:buChar char="•"/>
            </a:pPr>
            <a:r>
              <a:rPr lang="en-US" altLang="en-US">
                <a:latin typeface="Tahoma" pitchFamily="34" charset="0"/>
                <a:cs typeface="Arial" pitchFamily="34" charset="0"/>
              </a:rPr>
              <a:t>Visible residue can interfere with light emission and result in false negatives. </a:t>
            </a:r>
          </a:p>
          <a:p>
            <a:pPr>
              <a:buFontTx/>
              <a:buChar char="•"/>
            </a:pPr>
            <a:r>
              <a:rPr lang="en-US" altLang="en-US">
                <a:latin typeface="Tahoma" pitchFamily="34" charset="0"/>
                <a:cs typeface="Arial" pitchFamily="34" charset="0"/>
              </a:rPr>
              <a:t>Chemical quenching: acid conditions can break down the enzyme &amp; result in false negative</a:t>
            </a:r>
          </a:p>
          <a:p>
            <a:pPr>
              <a:buFontTx/>
              <a:buChar char="•"/>
            </a:pPr>
            <a:r>
              <a:rPr lang="en-US" altLang="en-US">
                <a:latin typeface="Tahoma" pitchFamily="34" charset="0"/>
                <a:cs typeface="Arial" pitchFamily="34" charset="0"/>
              </a:rPr>
              <a:t>Sanitizer reactions: Check with manufacturer to ensure swabs can compensate for presence of sanitizers and what the limits are.</a:t>
            </a:r>
          </a:p>
          <a:p>
            <a:endParaRPr lang="en-US" altLang="en-US">
              <a:latin typeface="Tahoma" pitchFamily="34" charset="0"/>
              <a:cs typeface="Arial" pitchFamily="34" charset="0"/>
            </a:endParaRPr>
          </a:p>
          <a:p>
            <a:r>
              <a:rPr lang="en-US" altLang="en-US" b="1">
                <a:latin typeface="Tahoma" pitchFamily="34" charset="0"/>
                <a:cs typeface="Arial" pitchFamily="34" charset="0"/>
              </a:rPr>
              <a:t>APC: Provides count of bacteria that grows aerobically in 2 days @ 30C</a:t>
            </a:r>
          </a:p>
          <a:p>
            <a:pPr>
              <a:buFontTx/>
              <a:buChar char="•"/>
            </a:pPr>
            <a:r>
              <a:rPr lang="en-US" altLang="en-US">
                <a:latin typeface="Tahoma" pitchFamily="34" charset="0"/>
                <a:cs typeface="Arial" pitchFamily="34" charset="0"/>
              </a:rPr>
              <a:t>Yardstick of sanitation effectiveness / can help identify problem areas</a:t>
            </a:r>
          </a:p>
          <a:p>
            <a:pPr>
              <a:buFontTx/>
              <a:buChar char="•"/>
            </a:pPr>
            <a:r>
              <a:rPr lang="en-US" altLang="en-US">
                <a:latin typeface="Tahoma" pitchFamily="34" charset="0"/>
                <a:cs typeface="Arial" pitchFamily="34" charset="0"/>
              </a:rPr>
              <a:t>Low plate count does not = good (need trends) / high count = possible problem. </a:t>
            </a:r>
          </a:p>
          <a:p>
            <a:pPr>
              <a:buFontTx/>
              <a:buChar char="•"/>
            </a:pPr>
            <a:r>
              <a:rPr lang="en-US" altLang="en-US">
                <a:latin typeface="Tahoma" pitchFamily="34" charset="0"/>
                <a:cs typeface="Arial" pitchFamily="34" charset="0"/>
              </a:rPr>
              <a:t>Need neutralizing solution for present sanitizers (calibrate w/your micro) Letheen broth = chlorine / soy lecithin = quats / polysorbate 80 for phenolic sanitizers???</a:t>
            </a:r>
          </a:p>
          <a:p>
            <a:r>
              <a:rPr lang="en-US" altLang="en-US" b="1">
                <a:latin typeface="Tahoma" pitchFamily="34" charset="0"/>
                <a:cs typeface="Arial" pitchFamily="34" charset="0"/>
              </a:rPr>
              <a:t>Pathogen Environmental Monitoring: </a:t>
            </a:r>
            <a:r>
              <a:rPr lang="en-US" altLang="en-US">
                <a:latin typeface="Tahoma" pitchFamily="34" charset="0"/>
                <a:cs typeface="Arial" pitchFamily="34" charset="0"/>
              </a:rPr>
              <a:t>Micro sensitive products that are RTE are often monitored by regulatory environment. Industry monitors environment for indicator organisms to identify potential niches. Allows corrective actions prior to product impact and consumer impact. New regulations to require PEM in RTE meat. Frequency and follow up activity based on risk (alternative). </a:t>
            </a:r>
            <a:endParaRPr lang="en-US" altLang="en-US" b="1">
              <a:latin typeface="Tahoma" pitchFamily="34" charset="0"/>
              <a:cs typeface="Arial" pitchFamily="34" charset="0"/>
            </a:endParaRPr>
          </a:p>
          <a:p>
            <a:pPr>
              <a:buFontTx/>
              <a:buChar char="•"/>
            </a:pPr>
            <a:endParaRPr lang="en-US" altLang="en-US">
              <a:latin typeface="Tahoma" pitchFamily="34" charset="0"/>
              <a:cs typeface="Arial" pitchFamily="34" charset="0"/>
            </a:endParaRPr>
          </a:p>
          <a:p>
            <a:endParaRPr lang="en-US" altLang="en-US">
              <a:latin typeface="Tahoma" pitchFamily="34" charset="0"/>
              <a:cs typeface="Arial" pitchFamily="34" charset="0"/>
            </a:endParaRPr>
          </a:p>
        </p:txBody>
      </p:sp>
    </p:spTree>
    <p:extLst>
      <p:ext uri="{BB962C8B-B14F-4D97-AF65-F5344CB8AC3E}">
        <p14:creationId xmlns:p14="http://schemas.microsoft.com/office/powerpoint/2010/main" val="186878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927917" y="8757932"/>
            <a:ext cx="3004716" cy="46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7" tIns="46123" rIns="92247" bIns="46123" anchor="b"/>
          <a:lstStyle>
            <a:lvl1pPr defTabSz="895350" eaLnBrk="0" hangingPunct="0">
              <a:spcBef>
                <a:spcPct val="30000"/>
              </a:spcBef>
              <a:defRPr sz="1200">
                <a:solidFill>
                  <a:schemeClr val="tx1"/>
                </a:solidFill>
                <a:latin typeface="Times New Roman" pitchFamily="18" charset="0"/>
              </a:defRPr>
            </a:lvl1pPr>
            <a:lvl2pPr marL="742950" indent="-285750" defTabSz="895350" eaLnBrk="0" hangingPunct="0">
              <a:spcBef>
                <a:spcPct val="30000"/>
              </a:spcBef>
              <a:defRPr sz="1200">
                <a:solidFill>
                  <a:schemeClr val="tx1"/>
                </a:solidFill>
                <a:latin typeface="Times New Roman" pitchFamily="18" charset="0"/>
              </a:defRPr>
            </a:lvl2pPr>
            <a:lvl3pPr marL="1143000" indent="-228600" defTabSz="895350" eaLnBrk="0" hangingPunct="0">
              <a:spcBef>
                <a:spcPct val="30000"/>
              </a:spcBef>
              <a:defRPr sz="1200">
                <a:solidFill>
                  <a:schemeClr val="tx1"/>
                </a:solidFill>
                <a:latin typeface="Times New Roman" pitchFamily="18" charset="0"/>
              </a:defRPr>
            </a:lvl3pPr>
            <a:lvl4pPr marL="1600200" indent="-228600" defTabSz="895350" eaLnBrk="0" hangingPunct="0">
              <a:spcBef>
                <a:spcPct val="30000"/>
              </a:spcBef>
              <a:defRPr sz="1200">
                <a:solidFill>
                  <a:schemeClr val="tx1"/>
                </a:solidFill>
                <a:latin typeface="Times New Roman" pitchFamily="18" charset="0"/>
              </a:defRPr>
            </a:lvl4pPr>
            <a:lvl5pPr marL="2057400" indent="-228600" defTabSz="895350" eaLnBrk="0" hangingPunct="0">
              <a:spcBef>
                <a:spcPct val="30000"/>
              </a:spcBef>
              <a:defRPr sz="1200">
                <a:solidFill>
                  <a:schemeClr val="tx1"/>
                </a:solidFill>
                <a:latin typeface="Times New Roman" pitchFamily="18" charset="0"/>
              </a:defRPr>
            </a:lvl5pPr>
            <a:lvl6pPr marL="2514600" indent="-228600" defTabSz="895350" eaLnBrk="0" fontAlgn="base" hangingPunct="0">
              <a:spcBef>
                <a:spcPct val="30000"/>
              </a:spcBef>
              <a:spcAft>
                <a:spcPct val="0"/>
              </a:spcAft>
              <a:defRPr sz="1200">
                <a:solidFill>
                  <a:schemeClr val="tx1"/>
                </a:solidFill>
                <a:latin typeface="Times New Roman" pitchFamily="18" charset="0"/>
              </a:defRPr>
            </a:lvl6pPr>
            <a:lvl7pPr marL="2971800" indent="-228600" defTabSz="895350" eaLnBrk="0" fontAlgn="base" hangingPunct="0">
              <a:spcBef>
                <a:spcPct val="30000"/>
              </a:spcBef>
              <a:spcAft>
                <a:spcPct val="0"/>
              </a:spcAft>
              <a:defRPr sz="1200">
                <a:solidFill>
                  <a:schemeClr val="tx1"/>
                </a:solidFill>
                <a:latin typeface="Times New Roman" pitchFamily="18" charset="0"/>
              </a:defRPr>
            </a:lvl7pPr>
            <a:lvl8pPr marL="3429000" indent="-228600" defTabSz="895350" eaLnBrk="0" fontAlgn="base" hangingPunct="0">
              <a:spcBef>
                <a:spcPct val="30000"/>
              </a:spcBef>
              <a:spcAft>
                <a:spcPct val="0"/>
              </a:spcAft>
              <a:defRPr sz="1200">
                <a:solidFill>
                  <a:schemeClr val="tx1"/>
                </a:solidFill>
                <a:latin typeface="Times New Roman" pitchFamily="18" charset="0"/>
              </a:defRPr>
            </a:lvl8pPr>
            <a:lvl9pPr marL="3886200" indent="-228600" defTabSz="8953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CE4304F6-7874-4EAE-9B08-98628A5DEC3D}" type="slidenum">
              <a:rPr lang="en-US" altLang="en-US" sz="1300">
                <a:latin typeface="Arial" pitchFamily="34" charset="0"/>
              </a:rPr>
              <a:pPr algn="r" eaLnBrk="1" hangingPunct="1">
                <a:spcBef>
                  <a:spcPct val="0"/>
                </a:spcBef>
              </a:pPr>
              <a:t>8</a:t>
            </a:fld>
            <a:endParaRPr lang="en-US" altLang="en-US" sz="1300" dirty="0">
              <a:latin typeface="Arial" pitchFamily="34" charset="0"/>
            </a:endParaRPr>
          </a:p>
        </p:txBody>
      </p:sp>
      <p:sp>
        <p:nvSpPr>
          <p:cNvPr id="275459" name="Rectangle 2"/>
          <p:cNvSpPr>
            <a:spLocks noGrp="1" noRot="1" noChangeAspect="1" noChangeArrowheads="1" noTextEdit="1"/>
          </p:cNvSpPr>
          <p:nvPr>
            <p:ph type="sldImg"/>
          </p:nvPr>
        </p:nvSpPr>
        <p:spPr>
          <a:xfrm>
            <a:off x="1163638" y="692150"/>
            <a:ext cx="4606925" cy="3455988"/>
          </a:xfrm>
          <a:ln/>
        </p:spPr>
      </p:sp>
      <p:sp>
        <p:nvSpPr>
          <p:cNvPr id="275460" name="Rectangle 3"/>
          <p:cNvSpPr>
            <a:spLocks noGrp="1" noChangeArrowheads="1"/>
          </p:cNvSpPr>
          <p:nvPr>
            <p:ph type="body" idx="1"/>
          </p:nvPr>
        </p:nvSpPr>
        <p:spPr>
          <a:xfrm>
            <a:off x="694362" y="4382113"/>
            <a:ext cx="5545479" cy="4146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7" tIns="46123" rIns="92247" bIns="46123"/>
          <a:lstStyle/>
          <a:p>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99707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txBox="1">
            <a:spLocks noGrp="1" noChangeArrowheads="1"/>
          </p:cNvSpPr>
          <p:nvPr/>
        </p:nvSpPr>
        <p:spPr bwMode="auto">
          <a:xfrm>
            <a:off x="3927917" y="8757932"/>
            <a:ext cx="3004716" cy="46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7" tIns="46123" rIns="92247" bIns="46123" anchor="b"/>
          <a:lstStyle>
            <a:lvl1pPr defTabSz="895350" eaLnBrk="0" hangingPunct="0">
              <a:spcBef>
                <a:spcPct val="30000"/>
              </a:spcBef>
              <a:defRPr sz="1200">
                <a:solidFill>
                  <a:schemeClr val="tx1"/>
                </a:solidFill>
                <a:latin typeface="Times New Roman" pitchFamily="18" charset="0"/>
              </a:defRPr>
            </a:lvl1pPr>
            <a:lvl2pPr marL="742950" indent="-285750" defTabSz="895350" eaLnBrk="0" hangingPunct="0">
              <a:spcBef>
                <a:spcPct val="30000"/>
              </a:spcBef>
              <a:defRPr sz="1200">
                <a:solidFill>
                  <a:schemeClr val="tx1"/>
                </a:solidFill>
                <a:latin typeface="Times New Roman" pitchFamily="18" charset="0"/>
              </a:defRPr>
            </a:lvl2pPr>
            <a:lvl3pPr marL="1143000" indent="-228600" defTabSz="895350" eaLnBrk="0" hangingPunct="0">
              <a:spcBef>
                <a:spcPct val="30000"/>
              </a:spcBef>
              <a:defRPr sz="1200">
                <a:solidFill>
                  <a:schemeClr val="tx1"/>
                </a:solidFill>
                <a:latin typeface="Times New Roman" pitchFamily="18" charset="0"/>
              </a:defRPr>
            </a:lvl3pPr>
            <a:lvl4pPr marL="1600200" indent="-228600" defTabSz="895350" eaLnBrk="0" hangingPunct="0">
              <a:spcBef>
                <a:spcPct val="30000"/>
              </a:spcBef>
              <a:defRPr sz="1200">
                <a:solidFill>
                  <a:schemeClr val="tx1"/>
                </a:solidFill>
                <a:latin typeface="Times New Roman" pitchFamily="18" charset="0"/>
              </a:defRPr>
            </a:lvl4pPr>
            <a:lvl5pPr marL="2057400" indent="-228600" defTabSz="895350" eaLnBrk="0" hangingPunct="0">
              <a:spcBef>
                <a:spcPct val="30000"/>
              </a:spcBef>
              <a:defRPr sz="1200">
                <a:solidFill>
                  <a:schemeClr val="tx1"/>
                </a:solidFill>
                <a:latin typeface="Times New Roman" pitchFamily="18" charset="0"/>
              </a:defRPr>
            </a:lvl5pPr>
            <a:lvl6pPr marL="2514600" indent="-228600" defTabSz="895350" eaLnBrk="0" fontAlgn="base" hangingPunct="0">
              <a:spcBef>
                <a:spcPct val="30000"/>
              </a:spcBef>
              <a:spcAft>
                <a:spcPct val="0"/>
              </a:spcAft>
              <a:defRPr sz="1200">
                <a:solidFill>
                  <a:schemeClr val="tx1"/>
                </a:solidFill>
                <a:latin typeface="Times New Roman" pitchFamily="18" charset="0"/>
              </a:defRPr>
            </a:lvl6pPr>
            <a:lvl7pPr marL="2971800" indent="-228600" defTabSz="895350" eaLnBrk="0" fontAlgn="base" hangingPunct="0">
              <a:spcBef>
                <a:spcPct val="30000"/>
              </a:spcBef>
              <a:spcAft>
                <a:spcPct val="0"/>
              </a:spcAft>
              <a:defRPr sz="1200">
                <a:solidFill>
                  <a:schemeClr val="tx1"/>
                </a:solidFill>
                <a:latin typeface="Times New Roman" pitchFamily="18" charset="0"/>
              </a:defRPr>
            </a:lvl7pPr>
            <a:lvl8pPr marL="3429000" indent="-228600" defTabSz="895350" eaLnBrk="0" fontAlgn="base" hangingPunct="0">
              <a:spcBef>
                <a:spcPct val="30000"/>
              </a:spcBef>
              <a:spcAft>
                <a:spcPct val="0"/>
              </a:spcAft>
              <a:defRPr sz="1200">
                <a:solidFill>
                  <a:schemeClr val="tx1"/>
                </a:solidFill>
                <a:latin typeface="Times New Roman" pitchFamily="18" charset="0"/>
              </a:defRPr>
            </a:lvl8pPr>
            <a:lvl9pPr marL="3886200" indent="-228600" defTabSz="89535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3A7CD46-6318-4505-AFB2-FEAAB7A8D315}" type="slidenum">
              <a:rPr lang="en-US" altLang="en-US" sz="1300">
                <a:latin typeface="Arial" pitchFamily="34" charset="0"/>
              </a:rPr>
              <a:pPr algn="r" eaLnBrk="1" hangingPunct="1">
                <a:spcBef>
                  <a:spcPct val="0"/>
                </a:spcBef>
              </a:pPr>
              <a:t>9</a:t>
            </a:fld>
            <a:endParaRPr lang="en-US" altLang="en-US" sz="1300">
              <a:latin typeface="Arial" pitchFamily="34" charset="0"/>
            </a:endParaRPr>
          </a:p>
        </p:txBody>
      </p:sp>
      <p:sp>
        <p:nvSpPr>
          <p:cNvPr id="277507" name="Rectangle 2"/>
          <p:cNvSpPr>
            <a:spLocks noGrp="1" noRot="1" noChangeAspect="1" noChangeArrowheads="1" noTextEdit="1"/>
          </p:cNvSpPr>
          <p:nvPr>
            <p:ph type="sldImg"/>
          </p:nvPr>
        </p:nvSpPr>
        <p:spPr>
          <a:xfrm>
            <a:off x="1163638" y="692150"/>
            <a:ext cx="4606925" cy="3455988"/>
          </a:xfrm>
          <a:ln/>
        </p:spPr>
      </p:sp>
      <p:sp>
        <p:nvSpPr>
          <p:cNvPr id="277508" name="Rectangle 3"/>
          <p:cNvSpPr>
            <a:spLocks noGrp="1" noChangeArrowheads="1"/>
          </p:cNvSpPr>
          <p:nvPr>
            <p:ph type="body" idx="1"/>
          </p:nvPr>
        </p:nvSpPr>
        <p:spPr>
          <a:xfrm>
            <a:off x="694362" y="4382113"/>
            <a:ext cx="5545479" cy="4146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7" tIns="46123" rIns="92247" bIns="46123"/>
          <a:lstStyle/>
          <a:p>
            <a:endParaRPr lang="en-US" altLang="en-US">
              <a:latin typeface="Arial" pitchFamily="34" charset="0"/>
              <a:cs typeface="Arial" pitchFamily="34" charset="0"/>
            </a:endParaRPr>
          </a:p>
        </p:txBody>
      </p:sp>
    </p:spTree>
    <p:extLst>
      <p:ext uri="{BB962C8B-B14F-4D97-AF65-F5344CB8AC3E}">
        <p14:creationId xmlns:p14="http://schemas.microsoft.com/office/powerpoint/2010/main" val="262227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60" y="1649748"/>
            <a:ext cx="8229600" cy="851638"/>
          </a:xfrm>
          <a:prstGeom prst="rect">
            <a:avLst/>
          </a:prstGeom>
        </p:spPr>
        <p:txBody>
          <a:bodyPr vert="horz"/>
          <a:lstStyle>
            <a:lvl1pPr>
              <a:defRPr baseline="0"/>
            </a:lvl1pPr>
          </a:lstStyle>
          <a:p>
            <a:r>
              <a:rPr lang="en-US" dirty="0"/>
              <a:t>Title of Presentation</a:t>
            </a:r>
          </a:p>
        </p:txBody>
      </p:sp>
      <p:sp>
        <p:nvSpPr>
          <p:cNvPr id="5" name="Text Placeholder 4"/>
          <p:cNvSpPr>
            <a:spLocks noGrp="1"/>
          </p:cNvSpPr>
          <p:nvPr>
            <p:ph type="body" sz="quarter" idx="10" hasCustomPrompt="1"/>
          </p:nvPr>
        </p:nvSpPr>
        <p:spPr>
          <a:xfrm>
            <a:off x="539750" y="2554726"/>
            <a:ext cx="7950200" cy="788987"/>
          </a:xfrm>
          <a:prstGeom prst="rect">
            <a:avLst/>
          </a:prstGeom>
        </p:spPr>
        <p:txBody>
          <a:bodyPr/>
          <a:lstStyle>
            <a:lvl1pPr marL="0" indent="0" algn="ctr">
              <a:buNone/>
              <a:defRPr sz="2600" b="0" i="1">
                <a:solidFill>
                  <a:schemeClr val="bg1">
                    <a:lumMod val="85000"/>
                  </a:schemeClr>
                </a:solidFill>
                <a:latin typeface="Arial" charset="0"/>
                <a:ea typeface="Arial" charset="0"/>
                <a:cs typeface="Arial" charset="0"/>
              </a:defRPr>
            </a:lvl1pPr>
          </a:lstStyle>
          <a:p>
            <a:pPr lvl="0"/>
            <a:r>
              <a:rPr lang="en-US" dirty="0"/>
              <a:t>Subtitle of the presentation</a:t>
            </a:r>
          </a:p>
        </p:txBody>
      </p:sp>
      <p:sp>
        <p:nvSpPr>
          <p:cNvPr id="7" name="Text Placeholder 6"/>
          <p:cNvSpPr>
            <a:spLocks noGrp="1"/>
          </p:cNvSpPr>
          <p:nvPr>
            <p:ph type="body" sz="quarter" idx="11" hasCustomPrompt="1"/>
          </p:nvPr>
        </p:nvSpPr>
        <p:spPr>
          <a:xfrm>
            <a:off x="480060" y="6342159"/>
            <a:ext cx="2133600" cy="350838"/>
          </a:xfrm>
          <a:prstGeom prst="rect">
            <a:avLst/>
          </a:prstGeom>
        </p:spPr>
        <p:txBody>
          <a:bodyPr anchor="ctr"/>
          <a:lstStyle>
            <a:lvl1pPr marL="0" indent="0" algn="l">
              <a:buNone/>
              <a:defRPr sz="1200" baseline="0">
                <a:solidFill>
                  <a:schemeClr val="tx2"/>
                </a:solidFill>
                <a:latin typeface="Arial" charset="0"/>
                <a:ea typeface="Arial" charset="0"/>
                <a:cs typeface="Arial" charset="0"/>
              </a:defRPr>
            </a:lvl1pPr>
          </a:lstStyle>
          <a:p>
            <a:pPr lvl="0"/>
            <a:r>
              <a:rPr lang="en-US" dirty="0"/>
              <a:t>Insert Date Here</a:t>
            </a:r>
          </a:p>
        </p:txBody>
      </p:sp>
      <p:sp>
        <p:nvSpPr>
          <p:cNvPr id="6" name="Text Placeholder 4"/>
          <p:cNvSpPr>
            <a:spLocks noGrp="1"/>
          </p:cNvSpPr>
          <p:nvPr>
            <p:ph type="body" sz="quarter" idx="12" hasCustomPrompt="1"/>
          </p:nvPr>
        </p:nvSpPr>
        <p:spPr>
          <a:xfrm>
            <a:off x="2327986" y="4866026"/>
            <a:ext cx="4373727" cy="867103"/>
          </a:xfrm>
          <a:prstGeom prst="rect">
            <a:avLst/>
          </a:prstGeom>
        </p:spPr>
        <p:txBody>
          <a:bodyPr/>
          <a:lstStyle>
            <a:lvl1pPr marL="0" indent="0" algn="ctr">
              <a:buNone/>
              <a:defRPr sz="1600" b="0" i="1" baseline="0">
                <a:solidFill>
                  <a:srgbClr val="4E2454"/>
                </a:solidFill>
                <a:latin typeface="Arial" charset="0"/>
                <a:ea typeface="Arial" charset="0"/>
                <a:cs typeface="Arial" charset="0"/>
              </a:defRPr>
            </a:lvl1pPr>
          </a:lstStyle>
          <a:p>
            <a:pPr lvl="0"/>
            <a:r>
              <a:rPr lang="en-US" dirty="0"/>
              <a:t>Presenter</a:t>
            </a:r>
          </a:p>
          <a:p>
            <a:pPr lvl="0"/>
            <a:r>
              <a:rPr lang="en-US" dirty="0"/>
              <a:t>Company Name</a:t>
            </a:r>
          </a:p>
        </p:txBody>
      </p:sp>
    </p:spTree>
    <p:extLst>
      <p:ext uri="{BB962C8B-B14F-4D97-AF65-F5344CB8AC3E}">
        <p14:creationId xmlns:p14="http://schemas.microsoft.com/office/powerpoint/2010/main" val="155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Faded Photo left">
    <p:spTree>
      <p:nvGrpSpPr>
        <p:cNvPr id="1" name=""/>
        <p:cNvGrpSpPr/>
        <p:nvPr/>
      </p:nvGrpSpPr>
      <p:grpSpPr>
        <a:xfrm>
          <a:off x="0" y="0"/>
          <a:ext cx="0" cy="0"/>
          <a:chOff x="0" y="0"/>
          <a:chExt cx="0" cy="0"/>
        </a:xfrm>
      </p:grpSpPr>
      <p:pic>
        <p:nvPicPr>
          <p:cNvPr id="12" name="Picture Placeholder 10"/>
          <p:cNvPicPr>
            <a:picLocks noChangeAspect="1"/>
          </p:cNvPicPr>
          <p:nvPr userDrawn="1"/>
        </p:nvPicPr>
        <p:blipFill>
          <a:blip r:embed="rId2">
            <a:extLst>
              <a:ext uri="{28A0092B-C50C-407E-A947-70E740481C1C}">
                <a14:useLocalDpi xmlns:a14="http://schemas.microsoft.com/office/drawing/2010/main" val="0"/>
              </a:ext>
            </a:extLst>
          </a:blip>
          <a:srcRect l="31099" r="31099"/>
          <a:stretch>
            <a:fillRect/>
          </a:stretch>
        </p:blipFill>
        <p:spPr>
          <a:xfrm>
            <a:off x="0" y="-3970"/>
            <a:ext cx="3525268" cy="6218240"/>
          </a:xfrm>
          <a:prstGeom prst="rect">
            <a:avLst/>
          </a:prstGeom>
        </p:spPr>
      </p:pic>
      <p:sp>
        <p:nvSpPr>
          <p:cNvPr id="13" name="Rectangle 12"/>
          <p:cNvSpPr/>
          <p:nvPr userDrawn="1"/>
        </p:nvSpPr>
        <p:spPr>
          <a:xfrm rot="10800000">
            <a:off x="0" y="-623"/>
            <a:ext cx="3564980" cy="6218238"/>
          </a:xfrm>
          <a:prstGeom prst="rect">
            <a:avLst/>
          </a:prstGeom>
          <a:gradFill>
            <a:gsLst>
              <a:gs pos="0">
                <a:schemeClr val="bg1"/>
              </a:gs>
              <a:gs pos="100000">
                <a:schemeClr val="bg1">
                  <a:alpha val="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311439" y="6356350"/>
            <a:ext cx="811508" cy="365125"/>
          </a:xfrm>
        </p:spPr>
        <p:txBody>
          <a:bodyPr/>
          <a:lstStyle/>
          <a:p>
            <a:fld id="{ADD698A5-1F56-624B-97C2-11B155602C2A}" type="slidenum">
              <a:rPr lang="en-US" smtClean="0"/>
              <a:pPr/>
              <a:t>‹#›</a:t>
            </a:fld>
            <a:endParaRPr lang="en-US" dirty="0"/>
          </a:p>
        </p:txBody>
      </p:sp>
      <p:sp>
        <p:nvSpPr>
          <p:cNvPr id="5" name="Text Placeholder 9"/>
          <p:cNvSpPr>
            <a:spLocks noGrp="1"/>
          </p:cNvSpPr>
          <p:nvPr>
            <p:ph type="body" sz="quarter" idx="13" hasCustomPrompt="1"/>
          </p:nvPr>
        </p:nvSpPr>
        <p:spPr>
          <a:xfrm>
            <a:off x="4013416" y="958121"/>
            <a:ext cx="5130584" cy="707330"/>
          </a:xfrm>
          <a:prstGeom prst="rect">
            <a:avLst/>
          </a:prstGeom>
        </p:spPr>
        <p:txBody>
          <a:bodyPr vert="horz"/>
          <a:lstStyle>
            <a:lvl1pPr marL="0" indent="0" algn="ctr">
              <a:buNone/>
              <a:defRPr sz="4000">
                <a:solidFill>
                  <a:srgbClr val="3C1840"/>
                </a:solidFill>
                <a:latin typeface="Arial"/>
                <a:cs typeface="Arial"/>
              </a:defRPr>
            </a:lvl1pPr>
          </a:lstStyle>
          <a:p>
            <a:pPr lvl="0"/>
            <a:r>
              <a:rPr lang="en-US" dirty="0"/>
              <a:t>Title of Slide</a:t>
            </a:r>
          </a:p>
        </p:txBody>
      </p:sp>
      <p:sp>
        <p:nvSpPr>
          <p:cNvPr id="8" name="Content Placeholder 11"/>
          <p:cNvSpPr>
            <a:spLocks noGrp="1"/>
          </p:cNvSpPr>
          <p:nvPr>
            <p:ph sz="quarter" idx="15"/>
          </p:nvPr>
        </p:nvSpPr>
        <p:spPr>
          <a:xfrm>
            <a:off x="4013416" y="1857157"/>
            <a:ext cx="4839519" cy="3965852"/>
          </a:xfrm>
          <a:prstGeom prst="rect">
            <a:avLst/>
          </a:prstGeom>
        </p:spPr>
        <p:txBody>
          <a:bodyPr vert="horz"/>
          <a:lstStyle>
            <a:lvl1pPr marL="73152" indent="-342900">
              <a:buClr>
                <a:srgbClr val="3C1840"/>
              </a:buClr>
              <a:buFontTx/>
              <a:buBlip>
                <a:blip r:embed="rId3"/>
              </a:buBlip>
              <a:defRPr sz="2400">
                <a:solidFill>
                  <a:srgbClr val="220E25"/>
                </a:solidFill>
                <a:latin typeface="Arial"/>
                <a:cs typeface="Arial"/>
              </a:defRPr>
            </a:lvl1pPr>
            <a:lvl2pPr marL="742950" indent="-285750">
              <a:buClr>
                <a:srgbClr val="163A66"/>
              </a:buClr>
              <a:buSzPct val="90000"/>
              <a:buFont typeface="Wingdings" charset="2"/>
              <a:buChar char="§"/>
              <a:defRPr sz="1800">
                <a:solidFill>
                  <a:srgbClr val="220E25"/>
                </a:solidFill>
                <a:latin typeface="Arial"/>
                <a:cs typeface="Arial"/>
              </a:defRPr>
            </a:lvl2pPr>
            <a:lvl3pPr marL="1143000" indent="-228600">
              <a:buClr>
                <a:srgbClr val="3C1840"/>
              </a:buClr>
              <a:buSzPct val="90000"/>
              <a:buFont typeface="Arial"/>
              <a:buChar char="•"/>
              <a:defRPr sz="1600">
                <a:solidFill>
                  <a:srgbClr val="220E25"/>
                </a:solidFill>
                <a:latin typeface="Arial"/>
                <a:cs typeface="Arial"/>
              </a:defRPr>
            </a:lvl3pPr>
            <a:lvl4pPr marL="1600200" indent="-228600">
              <a:buClr>
                <a:srgbClr val="163A66"/>
              </a:buClr>
              <a:buSzPct val="90000"/>
              <a:buFont typeface="Arial"/>
              <a:buChar char="•"/>
              <a:defRPr sz="1400">
                <a:solidFill>
                  <a:srgbClr val="220E25"/>
                </a:solidFill>
                <a:latin typeface="Arial"/>
                <a:cs typeface="Arial"/>
              </a:defRPr>
            </a:lvl4pPr>
            <a:lvl5pPr marL="2057400" indent="-228600">
              <a:buClr>
                <a:srgbClr val="3C1840"/>
              </a:buClr>
              <a:buSzPct val="90000"/>
              <a:buFont typeface="Arial"/>
              <a:buChar char="•"/>
              <a:defRPr sz="1200">
                <a:solidFill>
                  <a:srgbClr val="220E25"/>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txBox="1">
            <a:spLocks/>
          </p:cNvSpPr>
          <p:nvPr userDrawn="1"/>
        </p:nvSpPr>
        <p:spPr>
          <a:xfrm>
            <a:off x="1331913" y="6356350"/>
            <a:ext cx="2566987" cy="349250"/>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1050" kern="1200" baseline="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defTabSz="457200">
              <a:lnSpc>
                <a:spcPct val="100000"/>
              </a:lnSpc>
              <a:spcBef>
                <a:spcPct val="20000"/>
              </a:spcBef>
              <a:buFont typeface="Arial"/>
              <a:buNone/>
              <a:defRPr/>
            </a:pPr>
            <a:fld id="{10868C40-71D9-4339-B16A-1F80B43B301E}" type="datetime4">
              <a:rPr lang="en-US" smtClean="0"/>
              <a:pPr marL="342900" indent="-342900" defTabSz="457200">
                <a:lnSpc>
                  <a:spcPct val="100000"/>
                </a:lnSpc>
                <a:spcBef>
                  <a:spcPct val="20000"/>
                </a:spcBef>
                <a:buFont typeface="Arial"/>
                <a:buNone/>
                <a:defRPr/>
              </a:pPr>
              <a:t>September 21, 2017</a:t>
            </a:fld>
            <a:endParaRPr lang="en-US" dirty="0"/>
          </a:p>
        </p:txBody>
      </p:sp>
    </p:spTree>
    <p:extLst>
      <p:ext uri="{BB962C8B-B14F-4D97-AF65-F5344CB8AC3E}">
        <p14:creationId xmlns:p14="http://schemas.microsoft.com/office/powerpoint/2010/main" val="108451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83387" y="1596060"/>
            <a:ext cx="7886700" cy="4351338"/>
          </a:xfrm>
          <a:prstGeom prst="rect">
            <a:avLst/>
          </a:prstGeom>
        </p:spPr>
        <p:txBody>
          <a:bodyPr/>
          <a:lstStyle>
            <a:lvl1pPr marL="347472" indent="-347472">
              <a:buFontTx/>
              <a:buBlip>
                <a:blip r:embed="rId2"/>
              </a:buBlip>
              <a:defRPr sz="2400">
                <a:solidFill>
                  <a:srgbClr val="431949"/>
                </a:solidFill>
                <a:latin typeface="Arial" charset="0"/>
                <a:ea typeface="Arial" charset="0"/>
                <a:cs typeface="Arial" charset="0"/>
              </a:defRPr>
            </a:lvl1pPr>
            <a:lvl2pPr marL="685800" indent="-228600">
              <a:buClr>
                <a:srgbClr val="01558C"/>
              </a:buClr>
              <a:buFont typeface="Wingdings" charset="2"/>
              <a:buChar char="§"/>
              <a:defRPr sz="1800">
                <a:solidFill>
                  <a:srgbClr val="431949"/>
                </a:solidFill>
                <a:latin typeface="Arial" charset="0"/>
                <a:ea typeface="Arial" charset="0"/>
                <a:cs typeface="Arial" charset="0"/>
              </a:defRPr>
            </a:lvl2pPr>
            <a:lvl3pPr>
              <a:buClr>
                <a:srgbClr val="4E2454"/>
              </a:buClr>
              <a:defRPr sz="1600">
                <a:solidFill>
                  <a:srgbClr val="431949"/>
                </a:solidFill>
                <a:latin typeface="Arial" charset="0"/>
                <a:ea typeface="Arial" charset="0"/>
                <a:cs typeface="Arial" charset="0"/>
              </a:defRPr>
            </a:lvl3pPr>
            <a:lvl4pPr marL="1600200" indent="-228600">
              <a:buClr>
                <a:srgbClr val="01558C"/>
              </a:buClr>
              <a:buFont typeface="Arial" charset="0"/>
              <a:buChar char="•"/>
              <a:defRPr sz="1400">
                <a:solidFill>
                  <a:srgbClr val="431949"/>
                </a:solidFill>
                <a:latin typeface="Arial" charset="0"/>
                <a:ea typeface="Arial" charset="0"/>
                <a:cs typeface="Arial" charset="0"/>
              </a:defRPr>
            </a:lvl4pPr>
            <a:lvl5pPr>
              <a:buClr>
                <a:srgbClr val="4E2454"/>
              </a:buClr>
              <a:defRPr sz="1200">
                <a:solidFill>
                  <a:srgbClr val="431949"/>
                </a:solidFill>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13" hasCustomPrompt="1"/>
          </p:nvPr>
        </p:nvSpPr>
        <p:spPr>
          <a:xfrm>
            <a:off x="483387" y="397670"/>
            <a:ext cx="8177225" cy="914400"/>
          </a:xfrm>
          <a:prstGeom prst="rect">
            <a:avLst/>
          </a:prstGeom>
        </p:spPr>
        <p:txBody>
          <a:bodyPr/>
          <a:lstStyle>
            <a:lvl1pPr marL="0" indent="0">
              <a:buNone/>
              <a:defRPr sz="3200" baseline="0">
                <a:solidFill>
                  <a:srgbClr val="431949"/>
                </a:solidFill>
                <a:latin typeface="Arial" charset="0"/>
                <a:ea typeface="Arial" charset="0"/>
                <a:cs typeface="Arial" charset="0"/>
              </a:defRPr>
            </a:lvl1pPr>
          </a:lstStyle>
          <a:p>
            <a:pPr lvl="0"/>
            <a:r>
              <a:rPr lang="en-US" dirty="0"/>
              <a:t>Click to Add Title</a:t>
            </a:r>
          </a:p>
        </p:txBody>
      </p:sp>
      <p:sp>
        <p:nvSpPr>
          <p:cNvPr id="10" name="Slide Number Placeholder 7"/>
          <p:cNvSpPr txBox="1">
            <a:spLocks/>
          </p:cNvSpPr>
          <p:nvPr userDrawn="1"/>
        </p:nvSpPr>
        <p:spPr>
          <a:xfrm>
            <a:off x="318467" y="6456141"/>
            <a:ext cx="5143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8F3AB9-521C-0748-AB04-55C5DA9847F5}"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8320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743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urple Gradient Top Text Slide">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25450" y="231566"/>
            <a:ext cx="5607050" cy="914400"/>
          </a:xfrm>
          <a:prstGeom prst="rect">
            <a:avLst/>
          </a:prstGeom>
        </p:spPr>
        <p:txBody>
          <a:bodyPr/>
          <a:lstStyle>
            <a:lvl1pPr marL="0" indent="0">
              <a:buNone/>
              <a:defRPr sz="4000" baseline="0">
                <a:solidFill>
                  <a:srgbClr val="4E2454"/>
                </a:solidFill>
                <a:latin typeface="Arial" charset="0"/>
                <a:ea typeface="Arial" charset="0"/>
                <a:cs typeface="Arial" charset="0"/>
              </a:defRPr>
            </a:lvl1pPr>
          </a:lstStyle>
          <a:p>
            <a:pPr lvl="0"/>
            <a:r>
              <a:rPr lang="en-US" dirty="0"/>
              <a:t>Click to Add Title</a:t>
            </a:r>
          </a:p>
        </p:txBody>
      </p:sp>
      <p:sp>
        <p:nvSpPr>
          <p:cNvPr id="13" name="Content Placeholder 2"/>
          <p:cNvSpPr>
            <a:spLocks noGrp="1"/>
          </p:cNvSpPr>
          <p:nvPr>
            <p:ph idx="1" hasCustomPrompt="1"/>
          </p:nvPr>
        </p:nvSpPr>
        <p:spPr>
          <a:xfrm>
            <a:off x="425450" y="1847850"/>
            <a:ext cx="7886700" cy="4351338"/>
          </a:xfrm>
          <a:prstGeom prst="rect">
            <a:avLst/>
          </a:prstGeom>
        </p:spPr>
        <p:txBody>
          <a:bodyPr/>
          <a:lstStyle>
            <a:lvl1pPr marL="228600" indent="-228600">
              <a:buFontTx/>
              <a:buBlip>
                <a:blip r:embed="rId2"/>
              </a:buBlip>
              <a:defRPr sz="2400">
                <a:latin typeface="Arial" charset="0"/>
                <a:ea typeface="Arial" charset="0"/>
                <a:cs typeface="Arial" charset="0"/>
              </a:defRPr>
            </a:lvl1pPr>
            <a:lvl2pPr marL="685800" indent="-228600">
              <a:buClr>
                <a:srgbClr val="01558C"/>
              </a:buClr>
              <a:buFont typeface="Wingdings" charset="2"/>
              <a:buChar char="§"/>
              <a:defRPr sz="1800">
                <a:latin typeface="Arial" charset="0"/>
                <a:ea typeface="Arial" charset="0"/>
                <a:cs typeface="Arial" charset="0"/>
              </a:defRPr>
            </a:lvl2pPr>
            <a:lvl3pPr>
              <a:buClr>
                <a:srgbClr val="4E2454"/>
              </a:buClr>
              <a:defRPr sz="1600">
                <a:latin typeface="Arial" charset="0"/>
                <a:ea typeface="Arial" charset="0"/>
                <a:cs typeface="Arial" charset="0"/>
              </a:defRPr>
            </a:lvl3pPr>
            <a:lvl4pPr marL="1600200" indent="-228600">
              <a:buClr>
                <a:srgbClr val="01558C"/>
              </a:buClr>
              <a:buFont typeface="Arial" charset="0"/>
              <a:buChar char="•"/>
              <a:defRPr sz="1400">
                <a:latin typeface="Arial" charset="0"/>
                <a:ea typeface="Arial" charset="0"/>
                <a:cs typeface="Arial" charset="0"/>
              </a:defRPr>
            </a:lvl4pPr>
            <a:lvl5pPr>
              <a:buClr>
                <a:srgbClr val="4E2454"/>
              </a:buClr>
              <a:defRPr sz="1200">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7"/>
          <p:cNvSpPr>
            <a:spLocks noGrp="1"/>
          </p:cNvSpPr>
          <p:nvPr>
            <p:ph type="sldNum" sz="quarter" idx="10"/>
          </p:nvPr>
        </p:nvSpPr>
        <p:spPr>
          <a:xfrm>
            <a:off x="425450" y="6356350"/>
            <a:ext cx="514350" cy="365125"/>
          </a:xfrm>
        </p:spPr>
        <p:txBody>
          <a:bodyPr anchor="ctr"/>
          <a:lstStyle>
            <a:lvl1pPr>
              <a:defRPr/>
            </a:lvl1pPr>
          </a:lstStyle>
          <a:p>
            <a:fld id="{FE8F3AB9-521C-0748-AB04-55C5DA9847F5}" type="slidenum">
              <a:rPr lang="en-US" smtClean="0"/>
              <a:pPr/>
              <a:t>‹#›</a:t>
            </a:fld>
            <a:endParaRPr lang="en-US" dirty="0"/>
          </a:p>
        </p:txBody>
      </p:sp>
      <p:sp>
        <p:nvSpPr>
          <p:cNvPr id="20" name="Text Placeholder 19"/>
          <p:cNvSpPr>
            <a:spLocks noGrp="1"/>
          </p:cNvSpPr>
          <p:nvPr>
            <p:ph type="body" sz="quarter" idx="17" hasCustomPrompt="1"/>
          </p:nvPr>
        </p:nvSpPr>
        <p:spPr>
          <a:xfrm>
            <a:off x="3835400" y="6356350"/>
            <a:ext cx="2641600" cy="365125"/>
          </a:xfrm>
          <a:prstGeom prst="rect">
            <a:avLst/>
          </a:prstGeom>
        </p:spPr>
        <p:txBody>
          <a:bodyPr anchor="ctr"/>
          <a:lstStyle>
            <a:lvl1pPr marL="0" indent="0">
              <a:buNone/>
              <a:defRPr sz="1050">
                <a:solidFill>
                  <a:schemeClr val="bg1">
                    <a:lumMod val="65000"/>
                  </a:schemeClr>
                </a:solidFill>
                <a:latin typeface="Arial" charset="0"/>
                <a:ea typeface="Arial" charset="0"/>
                <a:cs typeface="Arial" charset="0"/>
              </a:defRPr>
            </a:lvl1pPr>
          </a:lstStyle>
          <a:p>
            <a:pPr lvl="0"/>
            <a:r>
              <a:rPr lang="en-US" dirty="0"/>
              <a:t>Title of Presentation</a:t>
            </a:r>
          </a:p>
        </p:txBody>
      </p:sp>
    </p:spTree>
    <p:extLst>
      <p:ext uri="{BB962C8B-B14F-4D97-AF65-F5344CB8AC3E}">
        <p14:creationId xmlns:p14="http://schemas.microsoft.com/office/powerpoint/2010/main" val="144351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381750"/>
            <a:ext cx="2133600" cy="476250"/>
          </a:xfrm>
          <a:prstGeom prst="rect">
            <a:avLst/>
          </a:prstGeom>
        </p:spPr>
        <p:txBody>
          <a:bodyPr/>
          <a:lstStyle>
            <a:lvl1pPr eaLnBrk="0" hangingPunct="0">
              <a:defRPr>
                <a:latin typeface="Arial" charset="0"/>
              </a:defRPr>
            </a:lvl1pPr>
          </a:lstStyle>
          <a:p>
            <a:pPr>
              <a:defRPr/>
            </a:pPr>
            <a:fld id="{C3042A1B-0D87-4774-9E49-06FCED354289}" type="slidenum">
              <a:rPr lang="en-US"/>
              <a:pPr>
                <a:defRPr/>
              </a:pPr>
              <a:t>‹#›</a:t>
            </a:fld>
            <a:endParaRPr lang="en-US"/>
          </a:p>
        </p:txBody>
      </p:sp>
    </p:spTree>
    <p:extLst>
      <p:ext uri="{BB962C8B-B14F-4D97-AF65-F5344CB8AC3E}">
        <p14:creationId xmlns:p14="http://schemas.microsoft.com/office/powerpoint/2010/main" val="387326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Faded photo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11439" y="6356351"/>
            <a:ext cx="827550" cy="349250"/>
          </a:xfrm>
        </p:spPr>
        <p:txBody>
          <a:bodyPr/>
          <a:lstStyle/>
          <a:p>
            <a:fld id="{ADD698A5-1F56-624B-97C2-11B155602C2A}" type="slidenum">
              <a:rPr lang="en-US" smtClean="0"/>
              <a:pPr/>
              <a:t>‹#›</a:t>
            </a:fld>
            <a:endParaRPr lang="en-US" dirty="0"/>
          </a:p>
        </p:txBody>
      </p:sp>
      <p:sp>
        <p:nvSpPr>
          <p:cNvPr id="6" name="Text Placeholder 9"/>
          <p:cNvSpPr>
            <a:spLocks noGrp="1"/>
          </p:cNvSpPr>
          <p:nvPr>
            <p:ph type="body" sz="quarter" idx="13" hasCustomPrompt="1"/>
          </p:nvPr>
        </p:nvSpPr>
        <p:spPr>
          <a:xfrm>
            <a:off x="0" y="958121"/>
            <a:ext cx="5618732" cy="707330"/>
          </a:xfrm>
          <a:prstGeom prst="rect">
            <a:avLst/>
          </a:prstGeom>
        </p:spPr>
        <p:txBody>
          <a:bodyPr vert="horz"/>
          <a:lstStyle>
            <a:lvl1pPr marL="0" indent="0" algn="ctr">
              <a:buNone/>
              <a:defRPr sz="4000">
                <a:solidFill>
                  <a:srgbClr val="3C1840"/>
                </a:solidFill>
                <a:latin typeface="Arial"/>
                <a:cs typeface="Arial"/>
              </a:defRPr>
            </a:lvl1pPr>
          </a:lstStyle>
          <a:p>
            <a:pPr lvl="0"/>
            <a:r>
              <a:rPr lang="en-US" dirty="0"/>
              <a:t>Title of Slide</a:t>
            </a:r>
          </a:p>
        </p:txBody>
      </p:sp>
      <p:sp>
        <p:nvSpPr>
          <p:cNvPr id="10" name="Content Placeholder 11"/>
          <p:cNvSpPr>
            <a:spLocks noGrp="1"/>
          </p:cNvSpPr>
          <p:nvPr>
            <p:ph sz="quarter" idx="15"/>
          </p:nvPr>
        </p:nvSpPr>
        <p:spPr>
          <a:xfrm>
            <a:off x="311439" y="1857157"/>
            <a:ext cx="4716781" cy="3965852"/>
          </a:xfrm>
          <a:prstGeom prst="rect">
            <a:avLst/>
          </a:prstGeom>
        </p:spPr>
        <p:txBody>
          <a:bodyPr vert="horz"/>
          <a:lstStyle>
            <a:lvl1pPr marL="73152" indent="-342900">
              <a:buClr>
                <a:srgbClr val="3C1840"/>
              </a:buClr>
              <a:buFontTx/>
              <a:buBlip>
                <a:blip r:embed="rId2"/>
              </a:buBlip>
              <a:defRPr sz="2400">
                <a:solidFill>
                  <a:srgbClr val="220E25"/>
                </a:solidFill>
                <a:latin typeface="Arial"/>
                <a:cs typeface="Arial"/>
              </a:defRPr>
            </a:lvl1pPr>
            <a:lvl2pPr marL="742950" indent="-285750">
              <a:buClr>
                <a:srgbClr val="163A66"/>
              </a:buClr>
              <a:buSzPct val="90000"/>
              <a:buFont typeface="Wingdings" charset="2"/>
              <a:buChar char="§"/>
              <a:defRPr sz="1800">
                <a:solidFill>
                  <a:srgbClr val="220E25"/>
                </a:solidFill>
                <a:latin typeface="Arial"/>
                <a:cs typeface="Arial"/>
              </a:defRPr>
            </a:lvl2pPr>
            <a:lvl3pPr marL="1143000" indent="-228600">
              <a:buClr>
                <a:srgbClr val="3C1840"/>
              </a:buClr>
              <a:buSzPct val="90000"/>
              <a:buFont typeface="Arial"/>
              <a:buChar char="•"/>
              <a:defRPr sz="1600">
                <a:solidFill>
                  <a:srgbClr val="220E25"/>
                </a:solidFill>
                <a:latin typeface="Arial"/>
                <a:cs typeface="Arial"/>
              </a:defRPr>
            </a:lvl3pPr>
            <a:lvl4pPr marL="1600200" indent="-228600">
              <a:buClr>
                <a:srgbClr val="163A66"/>
              </a:buClr>
              <a:buSzPct val="90000"/>
              <a:buFont typeface="Arial"/>
              <a:buChar char="•"/>
              <a:defRPr sz="1400">
                <a:solidFill>
                  <a:srgbClr val="220E25"/>
                </a:solidFill>
                <a:latin typeface="Arial"/>
                <a:cs typeface="Arial"/>
              </a:defRPr>
            </a:lvl4pPr>
            <a:lvl5pPr marL="2057400" indent="-228600">
              <a:buClr>
                <a:srgbClr val="3C1840"/>
              </a:buClr>
              <a:buSzPct val="90000"/>
              <a:buFont typeface="Arial"/>
              <a:buChar char="•"/>
              <a:defRPr sz="1200">
                <a:solidFill>
                  <a:srgbClr val="220E25"/>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1331913" y="6356350"/>
            <a:ext cx="2566987" cy="349250"/>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1050" kern="1200" baseline="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defTabSz="457200">
              <a:lnSpc>
                <a:spcPct val="100000"/>
              </a:lnSpc>
              <a:spcBef>
                <a:spcPct val="20000"/>
              </a:spcBef>
              <a:buFont typeface="Arial"/>
              <a:buNone/>
              <a:defRPr/>
            </a:pPr>
            <a:fld id="{10868C40-71D9-4339-B16A-1F80B43B301E}" type="datetime4">
              <a:rPr lang="en-US" smtClean="0"/>
              <a:pPr marL="342900" indent="-342900" defTabSz="457200">
                <a:lnSpc>
                  <a:spcPct val="100000"/>
                </a:lnSpc>
                <a:spcBef>
                  <a:spcPct val="20000"/>
                </a:spcBef>
                <a:buFont typeface="Arial"/>
                <a:buNone/>
                <a:defRPr/>
              </a:pPr>
              <a:t>September 21, 2017</a:t>
            </a:fld>
            <a:endParaRPr lang="en-US" dirty="0"/>
          </a:p>
        </p:txBody>
      </p:sp>
      <p:pic>
        <p:nvPicPr>
          <p:cNvPr id="11" name="Picture Placeholder 8"/>
          <p:cNvPicPr>
            <a:picLocks noChangeAspect="1"/>
          </p:cNvPicPr>
          <p:nvPr userDrawn="1"/>
        </p:nvPicPr>
        <p:blipFill>
          <a:blip r:embed="rId3">
            <a:extLst>
              <a:ext uri="{28A0092B-C50C-407E-A947-70E740481C1C}">
                <a14:useLocalDpi xmlns:a14="http://schemas.microsoft.com/office/drawing/2010/main" val="0"/>
              </a:ext>
            </a:extLst>
          </a:blip>
          <a:srcRect l="31099" r="31099"/>
          <a:stretch>
            <a:fillRect/>
          </a:stretch>
        </p:blipFill>
        <p:spPr>
          <a:xfrm>
            <a:off x="5618732" y="1"/>
            <a:ext cx="3525268" cy="6218238"/>
          </a:xfrm>
          <a:prstGeom prst="rect">
            <a:avLst/>
          </a:prstGeom>
        </p:spPr>
      </p:pic>
      <p:sp>
        <p:nvSpPr>
          <p:cNvPr id="12" name="Rectangle 11"/>
          <p:cNvSpPr/>
          <p:nvPr userDrawn="1"/>
        </p:nvSpPr>
        <p:spPr>
          <a:xfrm>
            <a:off x="5618732" y="-7314"/>
            <a:ext cx="3525268" cy="6222317"/>
          </a:xfrm>
          <a:prstGeom prst="rect">
            <a:avLst/>
          </a:prstGeom>
          <a:gradFill>
            <a:gsLst>
              <a:gs pos="0">
                <a:schemeClr val="bg1"/>
              </a:gs>
              <a:gs pos="100000">
                <a:schemeClr val="bg1">
                  <a:alpha val="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768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Faded Photo left">
    <p:spTree>
      <p:nvGrpSpPr>
        <p:cNvPr id="1" name=""/>
        <p:cNvGrpSpPr/>
        <p:nvPr/>
      </p:nvGrpSpPr>
      <p:grpSpPr>
        <a:xfrm>
          <a:off x="0" y="0"/>
          <a:ext cx="0" cy="0"/>
          <a:chOff x="0" y="0"/>
          <a:chExt cx="0" cy="0"/>
        </a:xfrm>
      </p:grpSpPr>
      <p:pic>
        <p:nvPicPr>
          <p:cNvPr id="12" name="Picture Placeholder 10"/>
          <p:cNvPicPr>
            <a:picLocks noChangeAspect="1"/>
          </p:cNvPicPr>
          <p:nvPr userDrawn="1"/>
        </p:nvPicPr>
        <p:blipFill>
          <a:blip r:embed="rId2">
            <a:extLst>
              <a:ext uri="{28A0092B-C50C-407E-A947-70E740481C1C}">
                <a14:useLocalDpi xmlns:a14="http://schemas.microsoft.com/office/drawing/2010/main" val="0"/>
              </a:ext>
            </a:extLst>
          </a:blip>
          <a:srcRect l="31099" r="31099"/>
          <a:stretch>
            <a:fillRect/>
          </a:stretch>
        </p:blipFill>
        <p:spPr>
          <a:xfrm>
            <a:off x="0" y="-3970"/>
            <a:ext cx="3525268" cy="6218240"/>
          </a:xfrm>
          <a:prstGeom prst="rect">
            <a:avLst/>
          </a:prstGeom>
        </p:spPr>
      </p:pic>
      <p:sp>
        <p:nvSpPr>
          <p:cNvPr id="13" name="Rectangle 12"/>
          <p:cNvSpPr/>
          <p:nvPr userDrawn="1"/>
        </p:nvSpPr>
        <p:spPr>
          <a:xfrm rot="10800000">
            <a:off x="0" y="-623"/>
            <a:ext cx="3564980" cy="6218238"/>
          </a:xfrm>
          <a:prstGeom prst="rect">
            <a:avLst/>
          </a:prstGeom>
          <a:gradFill>
            <a:gsLst>
              <a:gs pos="0">
                <a:schemeClr val="bg1"/>
              </a:gs>
              <a:gs pos="100000">
                <a:schemeClr val="bg1">
                  <a:alpha val="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311439" y="6356350"/>
            <a:ext cx="811508" cy="365125"/>
          </a:xfrm>
        </p:spPr>
        <p:txBody>
          <a:bodyPr/>
          <a:lstStyle/>
          <a:p>
            <a:fld id="{ADD698A5-1F56-624B-97C2-11B155602C2A}" type="slidenum">
              <a:rPr lang="en-US" smtClean="0"/>
              <a:pPr/>
              <a:t>‹#›</a:t>
            </a:fld>
            <a:endParaRPr lang="en-US" dirty="0"/>
          </a:p>
        </p:txBody>
      </p:sp>
      <p:sp>
        <p:nvSpPr>
          <p:cNvPr id="5" name="Text Placeholder 9"/>
          <p:cNvSpPr>
            <a:spLocks noGrp="1"/>
          </p:cNvSpPr>
          <p:nvPr>
            <p:ph type="body" sz="quarter" idx="13" hasCustomPrompt="1"/>
          </p:nvPr>
        </p:nvSpPr>
        <p:spPr>
          <a:xfrm>
            <a:off x="4013416" y="958121"/>
            <a:ext cx="5130584" cy="707330"/>
          </a:xfrm>
          <a:prstGeom prst="rect">
            <a:avLst/>
          </a:prstGeom>
        </p:spPr>
        <p:txBody>
          <a:bodyPr vert="horz"/>
          <a:lstStyle>
            <a:lvl1pPr marL="0" indent="0" algn="ctr">
              <a:buNone/>
              <a:defRPr sz="4000">
                <a:solidFill>
                  <a:srgbClr val="3C1840"/>
                </a:solidFill>
                <a:latin typeface="Arial"/>
                <a:cs typeface="Arial"/>
              </a:defRPr>
            </a:lvl1pPr>
          </a:lstStyle>
          <a:p>
            <a:pPr lvl="0"/>
            <a:r>
              <a:rPr lang="en-US" dirty="0"/>
              <a:t>Title of Slide</a:t>
            </a:r>
          </a:p>
        </p:txBody>
      </p:sp>
      <p:sp>
        <p:nvSpPr>
          <p:cNvPr id="8" name="Content Placeholder 11"/>
          <p:cNvSpPr>
            <a:spLocks noGrp="1"/>
          </p:cNvSpPr>
          <p:nvPr>
            <p:ph sz="quarter" idx="15"/>
          </p:nvPr>
        </p:nvSpPr>
        <p:spPr>
          <a:xfrm>
            <a:off x="4013416" y="1857157"/>
            <a:ext cx="4839519" cy="3965852"/>
          </a:xfrm>
          <a:prstGeom prst="rect">
            <a:avLst/>
          </a:prstGeom>
        </p:spPr>
        <p:txBody>
          <a:bodyPr vert="horz"/>
          <a:lstStyle>
            <a:lvl1pPr marL="73152" indent="-342900">
              <a:buClr>
                <a:srgbClr val="3C1840"/>
              </a:buClr>
              <a:buFontTx/>
              <a:buBlip>
                <a:blip r:embed="rId3"/>
              </a:buBlip>
              <a:defRPr sz="2400">
                <a:solidFill>
                  <a:srgbClr val="220E25"/>
                </a:solidFill>
                <a:latin typeface="Arial"/>
                <a:cs typeface="Arial"/>
              </a:defRPr>
            </a:lvl1pPr>
            <a:lvl2pPr marL="742950" indent="-285750">
              <a:buClr>
                <a:srgbClr val="163A66"/>
              </a:buClr>
              <a:buSzPct val="90000"/>
              <a:buFont typeface="Wingdings" charset="2"/>
              <a:buChar char="§"/>
              <a:defRPr sz="1800">
                <a:solidFill>
                  <a:srgbClr val="220E25"/>
                </a:solidFill>
                <a:latin typeface="Arial"/>
                <a:cs typeface="Arial"/>
              </a:defRPr>
            </a:lvl2pPr>
            <a:lvl3pPr marL="1143000" indent="-228600">
              <a:buClr>
                <a:srgbClr val="3C1840"/>
              </a:buClr>
              <a:buSzPct val="90000"/>
              <a:buFont typeface="Arial"/>
              <a:buChar char="•"/>
              <a:defRPr sz="1600">
                <a:solidFill>
                  <a:srgbClr val="220E25"/>
                </a:solidFill>
                <a:latin typeface="Arial"/>
                <a:cs typeface="Arial"/>
              </a:defRPr>
            </a:lvl3pPr>
            <a:lvl4pPr marL="1600200" indent="-228600">
              <a:buClr>
                <a:srgbClr val="163A66"/>
              </a:buClr>
              <a:buSzPct val="90000"/>
              <a:buFont typeface="Arial"/>
              <a:buChar char="•"/>
              <a:defRPr sz="1400">
                <a:solidFill>
                  <a:srgbClr val="220E25"/>
                </a:solidFill>
                <a:latin typeface="Arial"/>
                <a:cs typeface="Arial"/>
              </a:defRPr>
            </a:lvl4pPr>
            <a:lvl5pPr marL="2057400" indent="-228600">
              <a:buClr>
                <a:srgbClr val="3C1840"/>
              </a:buClr>
              <a:buSzPct val="90000"/>
              <a:buFont typeface="Arial"/>
              <a:buChar char="•"/>
              <a:defRPr sz="1200">
                <a:solidFill>
                  <a:srgbClr val="220E25"/>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txBox="1">
            <a:spLocks/>
          </p:cNvSpPr>
          <p:nvPr userDrawn="1"/>
        </p:nvSpPr>
        <p:spPr>
          <a:xfrm>
            <a:off x="1331913" y="6356350"/>
            <a:ext cx="2566987" cy="349250"/>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1050" kern="1200" baseline="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defTabSz="457200">
              <a:lnSpc>
                <a:spcPct val="100000"/>
              </a:lnSpc>
              <a:spcBef>
                <a:spcPct val="20000"/>
              </a:spcBef>
              <a:buFont typeface="Arial"/>
              <a:buNone/>
              <a:defRPr/>
            </a:pPr>
            <a:fld id="{10868C40-71D9-4339-B16A-1F80B43B301E}" type="datetime4">
              <a:rPr lang="en-US" smtClean="0"/>
              <a:pPr marL="342900" indent="-342900" defTabSz="457200">
                <a:lnSpc>
                  <a:spcPct val="100000"/>
                </a:lnSpc>
                <a:spcBef>
                  <a:spcPct val="20000"/>
                </a:spcBef>
                <a:buFont typeface="Arial"/>
                <a:buNone/>
                <a:defRPr/>
              </a:pPr>
              <a:t>September 21, 2017</a:t>
            </a:fld>
            <a:endParaRPr lang="en-US" dirty="0"/>
          </a:p>
        </p:txBody>
      </p:sp>
    </p:spTree>
    <p:extLst>
      <p:ext uri="{BB962C8B-B14F-4D97-AF65-F5344CB8AC3E}">
        <p14:creationId xmlns:p14="http://schemas.microsoft.com/office/powerpoint/2010/main" val="327943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urple Gradient Top Text Slide">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25450" y="231566"/>
            <a:ext cx="5607050" cy="914400"/>
          </a:xfrm>
          <a:prstGeom prst="rect">
            <a:avLst/>
          </a:prstGeom>
        </p:spPr>
        <p:txBody>
          <a:bodyPr/>
          <a:lstStyle>
            <a:lvl1pPr marL="0" indent="0">
              <a:buNone/>
              <a:defRPr sz="4000" baseline="0">
                <a:solidFill>
                  <a:srgbClr val="4E2454"/>
                </a:solidFill>
                <a:latin typeface="Arial" charset="0"/>
                <a:ea typeface="Arial" charset="0"/>
                <a:cs typeface="Arial" charset="0"/>
              </a:defRPr>
            </a:lvl1pPr>
          </a:lstStyle>
          <a:p>
            <a:pPr lvl="0"/>
            <a:r>
              <a:rPr lang="en-US" dirty="0"/>
              <a:t>Click to Add Title</a:t>
            </a:r>
          </a:p>
        </p:txBody>
      </p:sp>
      <p:sp>
        <p:nvSpPr>
          <p:cNvPr id="13" name="Content Placeholder 2"/>
          <p:cNvSpPr>
            <a:spLocks noGrp="1"/>
          </p:cNvSpPr>
          <p:nvPr>
            <p:ph idx="1" hasCustomPrompt="1"/>
          </p:nvPr>
        </p:nvSpPr>
        <p:spPr>
          <a:xfrm>
            <a:off x="425450" y="1847850"/>
            <a:ext cx="7886700" cy="4351338"/>
          </a:xfrm>
          <a:prstGeom prst="rect">
            <a:avLst/>
          </a:prstGeom>
        </p:spPr>
        <p:txBody>
          <a:bodyPr/>
          <a:lstStyle>
            <a:lvl1pPr marL="347472" indent="-347472">
              <a:buFontTx/>
              <a:buBlip>
                <a:blip r:embed="rId2"/>
              </a:buBlip>
              <a:defRPr sz="2400">
                <a:latin typeface="Arial" charset="0"/>
                <a:ea typeface="Arial" charset="0"/>
                <a:cs typeface="Arial" charset="0"/>
              </a:defRPr>
            </a:lvl1pPr>
            <a:lvl2pPr marL="685800" indent="-228600">
              <a:buClr>
                <a:srgbClr val="01558C"/>
              </a:buClr>
              <a:buFont typeface="Wingdings" charset="2"/>
              <a:buChar char="§"/>
              <a:defRPr sz="1800">
                <a:latin typeface="Arial" charset="0"/>
                <a:ea typeface="Arial" charset="0"/>
                <a:cs typeface="Arial" charset="0"/>
              </a:defRPr>
            </a:lvl2pPr>
            <a:lvl3pPr>
              <a:buClr>
                <a:srgbClr val="4E2454"/>
              </a:buClr>
              <a:defRPr sz="1600">
                <a:latin typeface="Arial" charset="0"/>
                <a:ea typeface="Arial" charset="0"/>
                <a:cs typeface="Arial" charset="0"/>
              </a:defRPr>
            </a:lvl3pPr>
            <a:lvl4pPr marL="1600200" indent="-228600">
              <a:buClr>
                <a:srgbClr val="01558C"/>
              </a:buClr>
              <a:buFont typeface="Arial" charset="0"/>
              <a:buChar char="•"/>
              <a:defRPr sz="1400">
                <a:latin typeface="Arial" charset="0"/>
                <a:ea typeface="Arial" charset="0"/>
                <a:cs typeface="Arial" charset="0"/>
              </a:defRPr>
            </a:lvl4pPr>
            <a:lvl5pPr>
              <a:buClr>
                <a:srgbClr val="4E2454"/>
              </a:buClr>
              <a:defRPr sz="1200">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7"/>
          <p:cNvSpPr>
            <a:spLocks noGrp="1"/>
          </p:cNvSpPr>
          <p:nvPr>
            <p:ph type="sldNum" sz="quarter" idx="10"/>
          </p:nvPr>
        </p:nvSpPr>
        <p:spPr>
          <a:xfrm>
            <a:off x="425450" y="6356350"/>
            <a:ext cx="514350" cy="365125"/>
          </a:xfrm>
        </p:spPr>
        <p:txBody>
          <a:bodyPr anchor="ctr"/>
          <a:lstStyle>
            <a:lvl1pPr>
              <a:defRPr/>
            </a:lvl1pPr>
          </a:lstStyle>
          <a:p>
            <a:fld id="{FE8F3AB9-521C-0748-AB04-55C5DA9847F5}" type="slidenum">
              <a:rPr lang="en-US" smtClean="0"/>
              <a:pPr/>
              <a:t>‹#›</a:t>
            </a:fld>
            <a:endParaRPr lang="en-US" dirty="0"/>
          </a:p>
        </p:txBody>
      </p:sp>
    </p:spTree>
    <p:extLst>
      <p:ext uri="{BB962C8B-B14F-4D97-AF65-F5344CB8AC3E}">
        <p14:creationId xmlns:p14="http://schemas.microsoft.com/office/powerpoint/2010/main" val="150043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urple Gradient Top Char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825625"/>
            <a:ext cx="3867150" cy="4351338"/>
          </a:xfrm>
          <a:prstGeom prst="rect">
            <a:avLst/>
          </a:prstGeom>
        </p:spPr>
        <p:txBody>
          <a:bodyPr/>
          <a:lstStyle>
            <a:lvl1pPr marL="347472" indent="-347472">
              <a:buFontTx/>
              <a:buBlip>
                <a:blip r:embed="rId2"/>
              </a:buBlip>
              <a:defRPr sz="2400">
                <a:latin typeface="Arial" charset="0"/>
                <a:ea typeface="Arial" charset="0"/>
                <a:cs typeface="Arial" charset="0"/>
              </a:defRPr>
            </a:lvl1pPr>
            <a:lvl2pPr marL="685800" indent="-228600">
              <a:buClr>
                <a:srgbClr val="01558C"/>
              </a:buClr>
              <a:buFont typeface="Wingdings" charset="2"/>
              <a:buChar char="§"/>
              <a:defRPr sz="1800">
                <a:latin typeface="Arial" charset="0"/>
                <a:ea typeface="Arial" charset="0"/>
                <a:cs typeface="Arial" charset="0"/>
              </a:defRPr>
            </a:lvl2pPr>
            <a:lvl3pPr>
              <a:buClr>
                <a:srgbClr val="4E2454"/>
              </a:buClr>
              <a:defRPr sz="1600">
                <a:latin typeface="Arial" charset="0"/>
                <a:ea typeface="Arial" charset="0"/>
                <a:cs typeface="Arial" charset="0"/>
              </a:defRPr>
            </a:lvl3pPr>
            <a:lvl4pPr>
              <a:buClr>
                <a:srgbClr val="01558C"/>
              </a:buClr>
              <a:defRPr sz="1400">
                <a:latin typeface="Arial" charset="0"/>
                <a:ea typeface="Arial" charset="0"/>
                <a:cs typeface="Arial" charset="0"/>
              </a:defRPr>
            </a:lvl4pPr>
            <a:lvl5pPr>
              <a:buClr>
                <a:srgbClr val="4E2454"/>
              </a:buClr>
              <a:defRPr sz="1200">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825625"/>
            <a:ext cx="3867150" cy="4351338"/>
          </a:xfrm>
          <a:prstGeom prst="rect">
            <a:avLst/>
          </a:prstGeom>
        </p:spPr>
        <p:txBody>
          <a:bodyPr/>
          <a:lstStyle>
            <a:lvl1pPr marL="347472" indent="-347472">
              <a:buFontTx/>
              <a:buBlip>
                <a:blip r:embed="rId2"/>
              </a:buBlip>
              <a:defRPr sz="2400">
                <a:latin typeface="Arial" charset="0"/>
                <a:ea typeface="Arial" charset="0"/>
                <a:cs typeface="Arial" charset="0"/>
              </a:defRPr>
            </a:lvl1pPr>
            <a:lvl2pPr marL="685800" indent="-228600">
              <a:buClr>
                <a:srgbClr val="01558C"/>
              </a:buClr>
              <a:buFont typeface="Wingdings" charset="2"/>
              <a:buChar char="§"/>
              <a:defRPr sz="1800">
                <a:latin typeface="Arial" charset="0"/>
                <a:ea typeface="Arial" charset="0"/>
                <a:cs typeface="Arial" charset="0"/>
              </a:defRPr>
            </a:lvl2pPr>
            <a:lvl3pPr>
              <a:buClr>
                <a:srgbClr val="4E2454"/>
              </a:buClr>
              <a:defRPr sz="1600">
                <a:latin typeface="Arial" charset="0"/>
                <a:ea typeface="Arial" charset="0"/>
                <a:cs typeface="Arial" charset="0"/>
              </a:defRPr>
            </a:lvl3pPr>
            <a:lvl4pPr>
              <a:buClr>
                <a:srgbClr val="01558C"/>
              </a:buClr>
              <a:defRPr sz="1400">
                <a:latin typeface="Arial" charset="0"/>
                <a:ea typeface="Arial" charset="0"/>
                <a:cs typeface="Arial" charset="0"/>
              </a:defRPr>
            </a:lvl4pPr>
            <a:lvl5pPr>
              <a:buClr>
                <a:srgbClr val="4E2454"/>
              </a:buClr>
              <a:defRPr sz="1200">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13" hasCustomPrompt="1"/>
          </p:nvPr>
        </p:nvSpPr>
        <p:spPr>
          <a:xfrm>
            <a:off x="425450" y="231566"/>
            <a:ext cx="5607050" cy="914400"/>
          </a:xfrm>
          <a:prstGeom prst="rect">
            <a:avLst/>
          </a:prstGeom>
          <a:ln>
            <a:noFill/>
          </a:ln>
        </p:spPr>
        <p:txBody>
          <a:bodyPr/>
          <a:lstStyle>
            <a:lvl1pPr marL="0" indent="0">
              <a:buNone/>
              <a:defRPr sz="4000" baseline="0">
                <a:solidFill>
                  <a:srgbClr val="4E2454"/>
                </a:solidFill>
                <a:latin typeface="Arial" charset="0"/>
                <a:ea typeface="Arial" charset="0"/>
                <a:cs typeface="Arial" charset="0"/>
              </a:defRPr>
            </a:lvl1pPr>
          </a:lstStyle>
          <a:p>
            <a:pPr lvl="0"/>
            <a:r>
              <a:rPr lang="en-US" dirty="0"/>
              <a:t>Click to Add Title</a:t>
            </a:r>
          </a:p>
        </p:txBody>
      </p:sp>
      <p:sp>
        <p:nvSpPr>
          <p:cNvPr id="11" name="Slide Number Placeholder 2"/>
          <p:cNvSpPr>
            <a:spLocks noGrp="1"/>
          </p:cNvSpPr>
          <p:nvPr>
            <p:ph type="sldNum" sz="quarter" idx="10"/>
          </p:nvPr>
        </p:nvSpPr>
        <p:spPr>
          <a:xfrm>
            <a:off x="425450" y="6356350"/>
            <a:ext cx="514350" cy="365125"/>
          </a:xfrm>
        </p:spPr>
        <p:txBody>
          <a:bodyPr anchor="ctr"/>
          <a:lstStyle/>
          <a:p>
            <a:fld id="{B0E03566-57EB-6941-8368-B815666F3A9D}" type="slidenum">
              <a:rPr lang="en-US" smtClean="0"/>
              <a:pPr/>
              <a:t>‹#›</a:t>
            </a:fld>
            <a:endParaRPr lang="en-US" dirty="0"/>
          </a:p>
        </p:txBody>
      </p:sp>
    </p:spTree>
    <p:extLst>
      <p:ext uri="{BB962C8B-B14F-4D97-AF65-F5344CB8AC3E}">
        <p14:creationId xmlns:p14="http://schemas.microsoft.com/office/powerpoint/2010/main" val="210471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urple Gradient Top Photo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chor="ctr"/>
          <a:lstStyle/>
          <a:p>
            <a:fld id="{B0E03566-57EB-6941-8368-B815666F3A9D}" type="slidenum">
              <a:rPr lang="en-US" smtClean="0"/>
              <a:pPr/>
              <a:t>‹#›</a:t>
            </a:fld>
            <a:endParaRPr lang="en-US" dirty="0"/>
          </a:p>
        </p:txBody>
      </p:sp>
      <p:sp>
        <p:nvSpPr>
          <p:cNvPr id="4" name="Text Placeholder 11"/>
          <p:cNvSpPr>
            <a:spLocks noGrp="1"/>
          </p:cNvSpPr>
          <p:nvPr>
            <p:ph type="body" sz="quarter" idx="13" hasCustomPrompt="1"/>
          </p:nvPr>
        </p:nvSpPr>
        <p:spPr>
          <a:xfrm>
            <a:off x="425450" y="231566"/>
            <a:ext cx="5607050" cy="914400"/>
          </a:xfrm>
          <a:prstGeom prst="rect">
            <a:avLst/>
          </a:prstGeom>
        </p:spPr>
        <p:txBody>
          <a:bodyPr/>
          <a:lstStyle>
            <a:lvl1pPr marL="0" indent="0">
              <a:buNone/>
              <a:defRPr sz="4000" baseline="0">
                <a:solidFill>
                  <a:srgbClr val="4E2454"/>
                </a:solidFill>
                <a:latin typeface="Arial" charset="0"/>
                <a:ea typeface="Arial" charset="0"/>
                <a:cs typeface="Arial" charset="0"/>
              </a:defRPr>
            </a:lvl1pPr>
          </a:lstStyle>
          <a:p>
            <a:pPr lvl="0"/>
            <a:r>
              <a:rPr lang="en-US" dirty="0"/>
              <a:t>Click to Add Title</a:t>
            </a:r>
          </a:p>
        </p:txBody>
      </p:sp>
      <p:sp>
        <p:nvSpPr>
          <p:cNvPr id="6" name="Picture Placeholder 5"/>
          <p:cNvSpPr>
            <a:spLocks noGrp="1"/>
          </p:cNvSpPr>
          <p:nvPr>
            <p:ph type="pic" sz="quarter" idx="14" hasCustomPrompt="1"/>
          </p:nvPr>
        </p:nvSpPr>
        <p:spPr>
          <a:xfrm>
            <a:off x="1215853" y="1848581"/>
            <a:ext cx="6641958" cy="2582741"/>
          </a:xfrm>
          <a:prstGeom prst="rect">
            <a:avLst/>
          </a:prstGeom>
        </p:spPr>
        <p:txBody>
          <a:bodyPr/>
          <a:lstStyle>
            <a:lvl1pPr marL="0" indent="0">
              <a:buNone/>
              <a:defRPr baseline="0">
                <a:latin typeface="Arial" charset="0"/>
                <a:ea typeface="Arial" charset="0"/>
                <a:cs typeface="Arial" charset="0"/>
              </a:defRPr>
            </a:lvl1pPr>
          </a:lstStyle>
          <a:p>
            <a:r>
              <a:rPr lang="en-US" dirty="0"/>
              <a:t>Click icon to add picture</a:t>
            </a:r>
          </a:p>
        </p:txBody>
      </p:sp>
      <p:sp>
        <p:nvSpPr>
          <p:cNvPr id="7" name="Text Placeholder 9"/>
          <p:cNvSpPr>
            <a:spLocks noGrp="1"/>
          </p:cNvSpPr>
          <p:nvPr>
            <p:ph type="body" sz="quarter" idx="15" hasCustomPrompt="1"/>
          </p:nvPr>
        </p:nvSpPr>
        <p:spPr>
          <a:xfrm>
            <a:off x="1100566" y="4689562"/>
            <a:ext cx="6872532" cy="1066800"/>
          </a:xfrm>
          <a:prstGeom prst="rect">
            <a:avLst/>
          </a:prstGeom>
        </p:spPr>
        <p:txBody>
          <a:bodyPr vert="horz"/>
          <a:lstStyle>
            <a:lvl1pPr marL="0" indent="0">
              <a:buNone/>
              <a:defRPr sz="1600">
                <a:solidFill>
                  <a:srgbClr val="220E25"/>
                </a:solidFill>
                <a:latin typeface="Arial"/>
                <a:cs typeface="Arial"/>
              </a:defRPr>
            </a:lvl1pPr>
          </a:lstStyle>
          <a:p>
            <a:pPr lvl="0"/>
            <a:r>
              <a:rPr lang="en-US" dirty="0"/>
              <a:t>Caption/description of picture.</a:t>
            </a:r>
          </a:p>
        </p:txBody>
      </p:sp>
      <p:sp>
        <p:nvSpPr>
          <p:cNvPr id="9" name="Text Placeholder 19"/>
          <p:cNvSpPr>
            <a:spLocks noGrp="1"/>
          </p:cNvSpPr>
          <p:nvPr>
            <p:ph type="body" sz="quarter" idx="17" hasCustomPrompt="1"/>
          </p:nvPr>
        </p:nvSpPr>
        <p:spPr>
          <a:xfrm>
            <a:off x="3835400" y="6356350"/>
            <a:ext cx="2641600" cy="365125"/>
          </a:xfrm>
          <a:prstGeom prst="rect">
            <a:avLst/>
          </a:prstGeom>
        </p:spPr>
        <p:txBody>
          <a:bodyPr anchor="ctr"/>
          <a:lstStyle>
            <a:lvl1pPr marL="0" indent="0">
              <a:buNone/>
              <a:defRPr sz="1050">
                <a:solidFill>
                  <a:schemeClr val="bg1">
                    <a:lumMod val="65000"/>
                  </a:schemeClr>
                </a:solidFill>
                <a:latin typeface="Arial" charset="0"/>
                <a:ea typeface="Arial" charset="0"/>
                <a:cs typeface="Arial" charset="0"/>
              </a:defRPr>
            </a:lvl1pPr>
          </a:lstStyle>
          <a:p>
            <a:pPr lvl="0"/>
            <a:r>
              <a:rPr lang="en-US" dirty="0"/>
              <a:t>Title of Presentation</a:t>
            </a:r>
          </a:p>
        </p:txBody>
      </p:sp>
    </p:spTree>
    <p:extLst>
      <p:ext uri="{BB962C8B-B14F-4D97-AF65-F5344CB8AC3E}">
        <p14:creationId xmlns:p14="http://schemas.microsoft.com/office/powerpoint/2010/main" val="281364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Gradient Top Text Slide">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25450" y="231566"/>
            <a:ext cx="5607050" cy="914400"/>
          </a:xfrm>
          <a:prstGeom prst="rect">
            <a:avLst/>
          </a:prstGeom>
        </p:spPr>
        <p:txBody>
          <a:bodyPr/>
          <a:lstStyle>
            <a:lvl1pPr marL="0" indent="0">
              <a:buNone/>
              <a:defRPr sz="4000" baseline="0">
                <a:solidFill>
                  <a:srgbClr val="4E2454"/>
                </a:solidFill>
                <a:latin typeface="Arial" charset="0"/>
                <a:ea typeface="Arial" charset="0"/>
                <a:cs typeface="Arial" charset="0"/>
              </a:defRPr>
            </a:lvl1pPr>
          </a:lstStyle>
          <a:p>
            <a:pPr lvl="0"/>
            <a:r>
              <a:rPr lang="en-US" dirty="0"/>
              <a:t>Click to Add Title</a:t>
            </a:r>
          </a:p>
        </p:txBody>
      </p:sp>
      <p:sp>
        <p:nvSpPr>
          <p:cNvPr id="13" name="Content Placeholder 2"/>
          <p:cNvSpPr>
            <a:spLocks noGrp="1"/>
          </p:cNvSpPr>
          <p:nvPr>
            <p:ph idx="1" hasCustomPrompt="1"/>
          </p:nvPr>
        </p:nvSpPr>
        <p:spPr>
          <a:xfrm>
            <a:off x="425450" y="1847850"/>
            <a:ext cx="7886700" cy="4351338"/>
          </a:xfrm>
          <a:prstGeom prst="rect">
            <a:avLst/>
          </a:prstGeom>
        </p:spPr>
        <p:txBody>
          <a:bodyPr/>
          <a:lstStyle>
            <a:lvl1pPr marL="347472" indent="-347472">
              <a:buFontTx/>
              <a:buBlip>
                <a:blip r:embed="rId2"/>
              </a:buBlip>
              <a:defRPr sz="2400">
                <a:latin typeface="Arial" charset="0"/>
                <a:ea typeface="Arial" charset="0"/>
                <a:cs typeface="Arial" charset="0"/>
              </a:defRPr>
            </a:lvl1pPr>
            <a:lvl2pPr marL="685800" indent="-228600">
              <a:buClr>
                <a:srgbClr val="01558C"/>
              </a:buClr>
              <a:buFont typeface="Wingdings" charset="2"/>
              <a:buChar char="§"/>
              <a:defRPr sz="1800">
                <a:latin typeface="Arial" charset="0"/>
                <a:ea typeface="Arial" charset="0"/>
                <a:cs typeface="Arial" charset="0"/>
              </a:defRPr>
            </a:lvl2pPr>
            <a:lvl3pPr>
              <a:buClr>
                <a:srgbClr val="4E2454"/>
              </a:buClr>
              <a:defRPr sz="1600">
                <a:latin typeface="Arial" charset="0"/>
                <a:ea typeface="Arial" charset="0"/>
                <a:cs typeface="Arial" charset="0"/>
              </a:defRPr>
            </a:lvl3pPr>
            <a:lvl4pPr marL="1600200" indent="-228600">
              <a:buClr>
                <a:srgbClr val="01558C"/>
              </a:buClr>
              <a:buFont typeface="Arial" charset="0"/>
              <a:buChar char="•"/>
              <a:defRPr sz="1400">
                <a:latin typeface="Arial" charset="0"/>
                <a:ea typeface="Arial" charset="0"/>
                <a:cs typeface="Arial" charset="0"/>
              </a:defRPr>
            </a:lvl4pPr>
            <a:lvl5pPr>
              <a:buClr>
                <a:srgbClr val="4E2454"/>
              </a:buClr>
              <a:defRPr sz="1200">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7"/>
          <p:cNvSpPr>
            <a:spLocks noGrp="1"/>
          </p:cNvSpPr>
          <p:nvPr>
            <p:ph type="sldNum" sz="quarter" idx="10"/>
          </p:nvPr>
        </p:nvSpPr>
        <p:spPr>
          <a:xfrm>
            <a:off x="425450" y="6356350"/>
            <a:ext cx="514350" cy="365125"/>
          </a:xfrm>
        </p:spPr>
        <p:txBody>
          <a:bodyPr anchor="ctr"/>
          <a:lstStyle>
            <a:lvl1pPr>
              <a:defRPr/>
            </a:lvl1pPr>
          </a:lstStyle>
          <a:p>
            <a:fld id="{FE8F3AB9-521C-0748-AB04-55C5DA9847F5}" type="slidenum">
              <a:rPr lang="en-US" smtClean="0"/>
              <a:pPr/>
              <a:t>‹#›</a:t>
            </a:fld>
            <a:endParaRPr lang="en-US" dirty="0"/>
          </a:p>
        </p:txBody>
      </p:sp>
    </p:spTree>
    <p:extLst>
      <p:ext uri="{BB962C8B-B14F-4D97-AF65-F5344CB8AC3E}">
        <p14:creationId xmlns:p14="http://schemas.microsoft.com/office/powerpoint/2010/main" val="168716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Gradient Top Photo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chor="ctr"/>
          <a:lstStyle/>
          <a:p>
            <a:fld id="{B0E03566-57EB-6941-8368-B815666F3A9D}" type="slidenum">
              <a:rPr lang="en-US" smtClean="0"/>
              <a:pPr/>
              <a:t>‹#›</a:t>
            </a:fld>
            <a:endParaRPr lang="en-US" dirty="0"/>
          </a:p>
        </p:txBody>
      </p:sp>
      <p:sp>
        <p:nvSpPr>
          <p:cNvPr id="4" name="Text Placeholder 11"/>
          <p:cNvSpPr>
            <a:spLocks noGrp="1"/>
          </p:cNvSpPr>
          <p:nvPr>
            <p:ph type="body" sz="quarter" idx="13" hasCustomPrompt="1"/>
          </p:nvPr>
        </p:nvSpPr>
        <p:spPr>
          <a:xfrm>
            <a:off x="425450" y="231566"/>
            <a:ext cx="5607050" cy="914400"/>
          </a:xfrm>
          <a:prstGeom prst="rect">
            <a:avLst/>
          </a:prstGeom>
        </p:spPr>
        <p:txBody>
          <a:bodyPr/>
          <a:lstStyle>
            <a:lvl1pPr marL="0" indent="0">
              <a:buNone/>
              <a:defRPr sz="4000" baseline="0">
                <a:solidFill>
                  <a:srgbClr val="4E2454"/>
                </a:solidFill>
                <a:latin typeface="Arial" charset="0"/>
                <a:ea typeface="Arial" charset="0"/>
                <a:cs typeface="Arial" charset="0"/>
              </a:defRPr>
            </a:lvl1pPr>
          </a:lstStyle>
          <a:p>
            <a:pPr lvl="0"/>
            <a:r>
              <a:rPr lang="en-US" dirty="0"/>
              <a:t>Click to Add Title</a:t>
            </a:r>
          </a:p>
        </p:txBody>
      </p:sp>
      <p:sp>
        <p:nvSpPr>
          <p:cNvPr id="6" name="Picture Placeholder 5"/>
          <p:cNvSpPr>
            <a:spLocks noGrp="1"/>
          </p:cNvSpPr>
          <p:nvPr>
            <p:ph type="pic" sz="quarter" idx="14" hasCustomPrompt="1"/>
          </p:nvPr>
        </p:nvSpPr>
        <p:spPr>
          <a:xfrm>
            <a:off x="1215853" y="1848581"/>
            <a:ext cx="6641958" cy="2582741"/>
          </a:xfrm>
          <a:prstGeom prst="rect">
            <a:avLst/>
          </a:prstGeom>
        </p:spPr>
        <p:txBody>
          <a:bodyPr/>
          <a:lstStyle>
            <a:lvl1pPr marL="0" indent="0">
              <a:buNone/>
              <a:defRPr baseline="0">
                <a:latin typeface="Arial" charset="0"/>
                <a:ea typeface="Arial" charset="0"/>
                <a:cs typeface="Arial" charset="0"/>
              </a:defRPr>
            </a:lvl1pPr>
          </a:lstStyle>
          <a:p>
            <a:r>
              <a:rPr lang="en-US" dirty="0"/>
              <a:t>Click icon to add picture</a:t>
            </a:r>
          </a:p>
        </p:txBody>
      </p:sp>
      <p:sp>
        <p:nvSpPr>
          <p:cNvPr id="7" name="Text Placeholder 9"/>
          <p:cNvSpPr>
            <a:spLocks noGrp="1"/>
          </p:cNvSpPr>
          <p:nvPr>
            <p:ph type="body" sz="quarter" idx="15" hasCustomPrompt="1"/>
          </p:nvPr>
        </p:nvSpPr>
        <p:spPr>
          <a:xfrm>
            <a:off x="1100566" y="4689562"/>
            <a:ext cx="6872532" cy="1066800"/>
          </a:xfrm>
          <a:prstGeom prst="rect">
            <a:avLst/>
          </a:prstGeom>
        </p:spPr>
        <p:txBody>
          <a:bodyPr vert="horz"/>
          <a:lstStyle>
            <a:lvl1pPr marL="0" indent="0">
              <a:buNone/>
              <a:defRPr sz="1600">
                <a:solidFill>
                  <a:srgbClr val="220E25"/>
                </a:solidFill>
                <a:latin typeface="Arial"/>
                <a:cs typeface="Arial"/>
              </a:defRPr>
            </a:lvl1pPr>
          </a:lstStyle>
          <a:p>
            <a:pPr lvl="0"/>
            <a:r>
              <a:rPr lang="en-US" dirty="0"/>
              <a:t>Caption/description of picture.</a:t>
            </a:r>
          </a:p>
        </p:txBody>
      </p:sp>
    </p:spTree>
    <p:extLst>
      <p:ext uri="{BB962C8B-B14F-4D97-AF65-F5344CB8AC3E}">
        <p14:creationId xmlns:p14="http://schemas.microsoft.com/office/powerpoint/2010/main" val="204802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le Gradient Top Char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28650" y="1825625"/>
            <a:ext cx="3867150" cy="4351338"/>
          </a:xfrm>
          <a:prstGeom prst="rect">
            <a:avLst/>
          </a:prstGeom>
        </p:spPr>
        <p:txBody>
          <a:bodyPr/>
          <a:lstStyle>
            <a:lvl1pPr marL="347472" indent="-347472">
              <a:buFontTx/>
              <a:buBlip>
                <a:blip r:embed="rId2"/>
              </a:buBlip>
              <a:defRPr sz="2400">
                <a:latin typeface="Arial" charset="0"/>
                <a:ea typeface="Arial" charset="0"/>
                <a:cs typeface="Arial" charset="0"/>
              </a:defRPr>
            </a:lvl1pPr>
            <a:lvl2pPr marL="685800" indent="-228600">
              <a:buClr>
                <a:srgbClr val="01558C"/>
              </a:buClr>
              <a:buFont typeface="Wingdings" charset="2"/>
              <a:buChar char="§"/>
              <a:defRPr sz="1800">
                <a:latin typeface="Arial" charset="0"/>
                <a:ea typeface="Arial" charset="0"/>
                <a:cs typeface="Arial" charset="0"/>
              </a:defRPr>
            </a:lvl2pPr>
            <a:lvl3pPr>
              <a:buClr>
                <a:srgbClr val="4E2454"/>
              </a:buClr>
              <a:defRPr sz="1600">
                <a:latin typeface="Arial" charset="0"/>
                <a:ea typeface="Arial" charset="0"/>
                <a:cs typeface="Arial" charset="0"/>
              </a:defRPr>
            </a:lvl3pPr>
            <a:lvl4pPr>
              <a:buClr>
                <a:srgbClr val="01558C"/>
              </a:buClr>
              <a:defRPr sz="1400">
                <a:latin typeface="Arial" charset="0"/>
                <a:ea typeface="Arial" charset="0"/>
                <a:cs typeface="Arial" charset="0"/>
              </a:defRPr>
            </a:lvl4pPr>
            <a:lvl5pPr>
              <a:buClr>
                <a:srgbClr val="4E2454"/>
              </a:buClr>
              <a:defRPr sz="1200">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825625"/>
            <a:ext cx="3867150" cy="4351338"/>
          </a:xfrm>
          <a:prstGeom prst="rect">
            <a:avLst/>
          </a:prstGeom>
        </p:spPr>
        <p:txBody>
          <a:bodyPr/>
          <a:lstStyle>
            <a:lvl1pPr marL="347472" indent="-347472">
              <a:buFontTx/>
              <a:buBlip>
                <a:blip r:embed="rId2"/>
              </a:buBlip>
              <a:defRPr sz="2400">
                <a:latin typeface="Arial" charset="0"/>
                <a:ea typeface="Arial" charset="0"/>
                <a:cs typeface="Arial" charset="0"/>
              </a:defRPr>
            </a:lvl1pPr>
            <a:lvl2pPr marL="685800" indent="-228600">
              <a:buClr>
                <a:srgbClr val="01558C"/>
              </a:buClr>
              <a:buFont typeface="Wingdings" charset="2"/>
              <a:buChar char="§"/>
              <a:defRPr sz="1800">
                <a:latin typeface="Arial" charset="0"/>
                <a:ea typeface="Arial" charset="0"/>
                <a:cs typeface="Arial" charset="0"/>
              </a:defRPr>
            </a:lvl2pPr>
            <a:lvl3pPr>
              <a:buClr>
                <a:srgbClr val="4E2454"/>
              </a:buClr>
              <a:defRPr sz="1600">
                <a:latin typeface="Arial" charset="0"/>
                <a:ea typeface="Arial" charset="0"/>
                <a:cs typeface="Arial" charset="0"/>
              </a:defRPr>
            </a:lvl3pPr>
            <a:lvl4pPr>
              <a:buClr>
                <a:srgbClr val="01558C"/>
              </a:buClr>
              <a:defRPr sz="1400">
                <a:latin typeface="Arial" charset="0"/>
                <a:ea typeface="Arial" charset="0"/>
                <a:cs typeface="Arial" charset="0"/>
              </a:defRPr>
            </a:lvl4pPr>
            <a:lvl5pPr>
              <a:buClr>
                <a:srgbClr val="4E2454"/>
              </a:buClr>
              <a:defRPr sz="1200">
                <a:latin typeface="Arial" charset="0"/>
                <a:ea typeface="Arial" charset="0"/>
                <a:cs typeface="Arial" charset="0"/>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13" hasCustomPrompt="1"/>
          </p:nvPr>
        </p:nvSpPr>
        <p:spPr>
          <a:xfrm>
            <a:off x="425450" y="231566"/>
            <a:ext cx="5607050" cy="914400"/>
          </a:xfrm>
          <a:prstGeom prst="rect">
            <a:avLst/>
          </a:prstGeom>
          <a:ln>
            <a:noFill/>
          </a:ln>
        </p:spPr>
        <p:txBody>
          <a:bodyPr/>
          <a:lstStyle>
            <a:lvl1pPr marL="0" indent="0">
              <a:buNone/>
              <a:defRPr sz="4000" baseline="0">
                <a:solidFill>
                  <a:srgbClr val="4E2454"/>
                </a:solidFill>
                <a:latin typeface="Arial" charset="0"/>
                <a:ea typeface="Arial" charset="0"/>
                <a:cs typeface="Arial" charset="0"/>
              </a:defRPr>
            </a:lvl1pPr>
          </a:lstStyle>
          <a:p>
            <a:pPr lvl="0"/>
            <a:r>
              <a:rPr lang="en-US" dirty="0"/>
              <a:t>Click to Add Title</a:t>
            </a:r>
          </a:p>
        </p:txBody>
      </p:sp>
      <p:sp>
        <p:nvSpPr>
          <p:cNvPr id="11" name="Slide Number Placeholder 2"/>
          <p:cNvSpPr>
            <a:spLocks noGrp="1"/>
          </p:cNvSpPr>
          <p:nvPr>
            <p:ph type="sldNum" sz="quarter" idx="10"/>
          </p:nvPr>
        </p:nvSpPr>
        <p:spPr>
          <a:xfrm>
            <a:off x="425450" y="6356350"/>
            <a:ext cx="514350" cy="365125"/>
          </a:xfrm>
        </p:spPr>
        <p:txBody>
          <a:bodyPr anchor="ctr"/>
          <a:lstStyle/>
          <a:p>
            <a:fld id="{B0E03566-57EB-6941-8368-B815666F3A9D}" type="slidenum">
              <a:rPr lang="en-US" smtClean="0"/>
              <a:pPr/>
              <a:t>‹#›</a:t>
            </a:fld>
            <a:endParaRPr lang="en-US" dirty="0"/>
          </a:p>
        </p:txBody>
      </p:sp>
    </p:spTree>
    <p:extLst>
      <p:ext uri="{BB962C8B-B14F-4D97-AF65-F5344CB8AC3E}">
        <p14:creationId xmlns:p14="http://schemas.microsoft.com/office/powerpoint/2010/main" val="23995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72000">
              <a:srgbClr val="4E2454"/>
            </a:gs>
          </a:gsLst>
          <a:lin ang="16200000" scaled="0"/>
          <a:tileRect/>
        </a:gradFill>
        <a:effectLst/>
      </p:bgPr>
    </p:bg>
    <p:spTree>
      <p:nvGrpSpPr>
        <p:cNvPr id="1" name=""/>
        <p:cNvGrpSpPr/>
        <p:nvPr/>
      </p:nvGrpSpPr>
      <p:grpSpPr>
        <a:xfrm>
          <a:off x="0" y="0"/>
          <a:ext cx="0" cy="0"/>
          <a:chOff x="0" y="0"/>
          <a:chExt cx="0" cy="0"/>
        </a:xfrm>
      </p:grpSpPr>
      <p:pic>
        <p:nvPicPr>
          <p:cNvPr id="7" name="Picture 6" descr="horizonta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413" y="6178452"/>
            <a:ext cx="2094718" cy="535147"/>
          </a:xfrm>
          <a:prstGeom prst="rect">
            <a:avLst/>
          </a:prstGeom>
        </p:spPr>
      </p:pic>
    </p:spTree>
    <p:extLst>
      <p:ext uri="{BB962C8B-B14F-4D97-AF65-F5344CB8AC3E}">
        <p14:creationId xmlns:p14="http://schemas.microsoft.com/office/powerpoint/2010/main" val="3207531966"/>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ctr" defTabSz="457200" rtl="0" eaLnBrk="1" latinLnBrk="0" hangingPunct="1">
        <a:spcBef>
          <a:spcPct val="0"/>
        </a:spcBef>
        <a:buNone/>
        <a:defRPr sz="44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6223000"/>
            <a:ext cx="9144000" cy="0"/>
          </a:xfrm>
          <a:prstGeom prst="line">
            <a:avLst/>
          </a:prstGeom>
          <a:ln>
            <a:solidFill>
              <a:srgbClr val="3C1840"/>
            </a:solidFill>
          </a:ln>
          <a:effectLst/>
        </p:spPr>
        <p:style>
          <a:lnRef idx="2">
            <a:schemeClr val="accent1"/>
          </a:lnRef>
          <a:fillRef idx="0">
            <a:schemeClr val="accent1"/>
          </a:fillRef>
          <a:effectRef idx="1">
            <a:schemeClr val="accent1"/>
          </a:effectRef>
          <a:fontRef idx="minor">
            <a:schemeClr val="tx1"/>
          </a:fontRef>
        </p:style>
      </p:cxnSp>
      <p:pic>
        <p:nvPicPr>
          <p:cNvPr id="9" name="Picture 8" descr="horizontal-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405" y="6356856"/>
            <a:ext cx="1630375" cy="416519"/>
          </a:xfrm>
          <a:prstGeom prst="rect">
            <a:avLst/>
          </a:prstGeom>
        </p:spPr>
      </p:pic>
      <p:sp>
        <p:nvSpPr>
          <p:cNvPr id="12" name="Slide Number Placeholder 11"/>
          <p:cNvSpPr>
            <a:spLocks noGrp="1"/>
          </p:cNvSpPr>
          <p:nvPr>
            <p:ph type="sldNum" sz="quarter" idx="4"/>
          </p:nvPr>
        </p:nvSpPr>
        <p:spPr>
          <a:xfrm>
            <a:off x="311439" y="6356350"/>
            <a:ext cx="2133600" cy="365125"/>
          </a:xfrm>
          <a:prstGeom prst="rect">
            <a:avLst/>
          </a:prstGeom>
        </p:spPr>
        <p:txBody>
          <a:bodyPr vert="horz" lIns="91440" tIns="45720" rIns="91440" bIns="45720" rtlCol="0" anchor="ctr"/>
          <a:lstStyle>
            <a:lvl1pPr algn="l">
              <a:defRPr sz="1000">
                <a:solidFill>
                  <a:srgbClr val="163A66"/>
                </a:solidFill>
                <a:latin typeface="Arial" charset="0"/>
                <a:ea typeface="Arial" charset="0"/>
                <a:cs typeface="Arial" charset="0"/>
              </a:defRPr>
            </a:lvl1pPr>
          </a:lstStyle>
          <a:p>
            <a:fld id="{ADD698A5-1F56-624B-97C2-11B155602C2A}" type="slidenum">
              <a:rPr lang="en-US" smtClean="0"/>
              <a:pPr/>
              <a:t>‹#›</a:t>
            </a:fld>
            <a:endParaRPr lang="en-US" dirty="0"/>
          </a:p>
        </p:txBody>
      </p:sp>
    </p:spTree>
    <p:extLst>
      <p:ext uri="{BB962C8B-B14F-4D97-AF65-F5344CB8AC3E}">
        <p14:creationId xmlns:p14="http://schemas.microsoft.com/office/powerpoint/2010/main" val="16107876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01" r:id="rId3"/>
    <p:sldLayoutId id="2147483702" r:id="rId4"/>
    <p:sldLayoutId id="214748370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106905"/>
          </a:xfrm>
          <a:prstGeom prst="rect">
            <a:avLst/>
          </a:prstGeom>
          <a:gradFill>
            <a:gsLst>
              <a:gs pos="0">
                <a:schemeClr val="bg1"/>
              </a:gs>
              <a:gs pos="100000">
                <a:srgbClr val="4E2454">
                  <a:alpha val="61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orizontal-logo.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68405" y="6336231"/>
            <a:ext cx="1630375" cy="416519"/>
          </a:xfrm>
          <a:prstGeom prst="rect">
            <a:avLst/>
          </a:prstGeom>
        </p:spPr>
      </p:pic>
      <p:sp>
        <p:nvSpPr>
          <p:cNvPr id="9" name="Slide Number Placeholder 7"/>
          <p:cNvSpPr>
            <a:spLocks noGrp="1"/>
          </p:cNvSpPr>
          <p:nvPr>
            <p:ph type="sldNum" sz="quarter" idx="4"/>
          </p:nvPr>
        </p:nvSpPr>
        <p:spPr>
          <a:xfrm>
            <a:off x="425450" y="6356350"/>
            <a:ext cx="514350" cy="365125"/>
          </a:xfrm>
          <a:prstGeom prst="rect">
            <a:avLst/>
          </a:prstGeom>
        </p:spPr>
        <p:txBody>
          <a:bodyPr anchor="ctr"/>
          <a:lstStyle>
            <a:lvl1pPr>
              <a:defRPr sz="1050">
                <a:solidFill>
                  <a:srgbClr val="01558C"/>
                </a:solidFill>
                <a:latin typeface="Arial" charset="0"/>
                <a:ea typeface="Arial" charset="0"/>
                <a:cs typeface="Arial" charset="0"/>
              </a:defRPr>
            </a:lvl1pPr>
          </a:lstStyle>
          <a:p>
            <a:fld id="{1A1E3861-0116-3D4F-8E26-3D52D5E6B322}" type="slidenum">
              <a:rPr lang="en-US" smtClean="0"/>
              <a:pPr/>
              <a:t>‹#›</a:t>
            </a:fld>
            <a:endParaRPr lang="en-US" dirty="0"/>
          </a:p>
        </p:txBody>
      </p:sp>
      <p:cxnSp>
        <p:nvCxnSpPr>
          <p:cNvPr id="12" name="Straight Connector 11"/>
          <p:cNvCxnSpPr/>
          <p:nvPr userDrawn="1"/>
        </p:nvCxnSpPr>
        <p:spPr>
          <a:xfrm>
            <a:off x="0" y="6223000"/>
            <a:ext cx="9144000" cy="0"/>
          </a:xfrm>
          <a:prstGeom prst="line">
            <a:avLst/>
          </a:prstGeom>
          <a:ln>
            <a:solidFill>
              <a:srgbClr val="3C1840"/>
            </a:solidFill>
          </a:ln>
          <a:effectLst/>
        </p:spPr>
        <p:style>
          <a:lnRef idx="2">
            <a:schemeClr val="accent1"/>
          </a:lnRef>
          <a:fillRef idx="0">
            <a:schemeClr val="accent1"/>
          </a:fillRef>
          <a:effectRef idx="1">
            <a:schemeClr val="accent1"/>
          </a:effectRef>
          <a:fontRef idx="minor">
            <a:schemeClr val="tx1"/>
          </a:fontRef>
        </p:style>
      </p:cxnSp>
      <p:sp>
        <p:nvSpPr>
          <p:cNvPr id="6" name="Text Placeholder 3"/>
          <p:cNvSpPr txBox="1">
            <a:spLocks/>
          </p:cNvSpPr>
          <p:nvPr userDrawn="1"/>
        </p:nvSpPr>
        <p:spPr>
          <a:xfrm>
            <a:off x="1331913" y="6356350"/>
            <a:ext cx="2566987" cy="349250"/>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1050" kern="1200" baseline="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defTabSz="457200">
              <a:lnSpc>
                <a:spcPct val="100000"/>
              </a:lnSpc>
              <a:spcBef>
                <a:spcPct val="20000"/>
              </a:spcBef>
              <a:buFont typeface="Arial"/>
              <a:buNone/>
              <a:defRPr/>
            </a:pPr>
            <a:fld id="{10868C40-71D9-4339-B16A-1F80B43B301E}" type="datetime4">
              <a:rPr lang="en-US" smtClean="0"/>
              <a:pPr marL="342900" indent="-342900" defTabSz="457200">
                <a:lnSpc>
                  <a:spcPct val="100000"/>
                </a:lnSpc>
                <a:spcBef>
                  <a:spcPct val="20000"/>
                </a:spcBef>
                <a:buFont typeface="Arial"/>
                <a:buNone/>
                <a:defRPr/>
              </a:pPr>
              <a:t>September 21, 2017</a:t>
            </a:fld>
            <a:endParaRPr lang="en-US" dirty="0"/>
          </a:p>
        </p:txBody>
      </p:sp>
    </p:spTree>
    <p:extLst>
      <p:ext uri="{BB962C8B-B14F-4D97-AF65-F5344CB8AC3E}">
        <p14:creationId xmlns:p14="http://schemas.microsoft.com/office/powerpoint/2010/main" val="819765262"/>
      </p:ext>
    </p:extLst>
  </p:cSld>
  <p:clrMap bg1="lt1" tx1="dk1" bg2="lt2" tx2="dk2" accent1="accent1" accent2="accent2" accent3="accent3" accent4="accent4" accent5="accent5" accent6="accent6" hlink="hlink" folHlink="folHlink"/>
  <p:sldLayoutIdLst>
    <p:sldLayoutId id="2147483688" r:id="rId1"/>
    <p:sldLayoutId id="2147483699" r:id="rId2"/>
    <p:sldLayoutId id="2147483693" r:id="rId3"/>
    <p:sldLayoutId id="2147483700" r:id="rId4"/>
    <p:sldLayoutId id="2147483707" r:id="rId5"/>
    <p:sldLayoutId id="2147483708" r:id="rId6"/>
    <p:sldLayoutId id="2147483709" r:id="rId7"/>
    <p:sldLayoutId id="214748371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vimeo.com/217018020"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sterilex.com/indicongel"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hyperlink" Target="https://vimeo.com/217017080" TargetMode="Externa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vimeo.com/216935437" TargetMode="External"/><Relationship Id="rId7" Type="http://schemas.openxmlformats.org/officeDocument/2006/relationships/image" Target="../media/image20.jpeg"/><Relationship Id="rId2" Type="http://schemas.openxmlformats.org/officeDocument/2006/relationships/hyperlink" Target="https://vimeo.com/216936557" TargetMode="External"/><Relationship Id="rId1" Type="http://schemas.openxmlformats.org/officeDocument/2006/relationships/slideLayout" Target="../slideLayouts/slideLayout7.xml"/><Relationship Id="rId6" Type="http://schemas.openxmlformats.org/officeDocument/2006/relationships/hyperlink" Target="https://vimeo.com/216932421" TargetMode="External"/><Relationship Id="rId11" Type="http://schemas.openxmlformats.org/officeDocument/2006/relationships/image" Target="../media/image24.jpeg"/><Relationship Id="rId5" Type="http://schemas.openxmlformats.org/officeDocument/2006/relationships/hyperlink" Target="https://vimeo.com/216931330" TargetMode="External"/><Relationship Id="rId10" Type="http://schemas.openxmlformats.org/officeDocument/2006/relationships/image" Target="../media/image23.jpeg"/><Relationship Id="rId4" Type="http://schemas.openxmlformats.org/officeDocument/2006/relationships/hyperlink" Target="https://vimeo.com/216935134" TargetMode="External"/><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and Control of Biofilm</a:t>
            </a:r>
            <a:br>
              <a:rPr lang="en-US" dirty="0"/>
            </a:br>
            <a:endParaRPr lang="en-US" dirty="0"/>
          </a:p>
        </p:txBody>
      </p:sp>
      <p:sp>
        <p:nvSpPr>
          <p:cNvPr id="3" name="Text Placeholder 2"/>
          <p:cNvSpPr>
            <a:spLocks noGrp="1"/>
          </p:cNvSpPr>
          <p:nvPr>
            <p:ph type="body" sz="quarter" idx="10"/>
          </p:nvPr>
        </p:nvSpPr>
        <p:spPr/>
        <p:txBody>
          <a:bodyPr/>
          <a:lstStyle/>
          <a:p>
            <a:r>
              <a:rPr lang="en-US" sz="2000" dirty="0"/>
              <a:t>Sterilex</a:t>
            </a:r>
          </a:p>
        </p:txBody>
      </p:sp>
      <p:sp>
        <p:nvSpPr>
          <p:cNvPr id="4" name="Text Placeholder 3"/>
          <p:cNvSpPr>
            <a:spLocks noGrp="1"/>
          </p:cNvSpPr>
          <p:nvPr>
            <p:ph type="body" sz="quarter" idx="11"/>
          </p:nvPr>
        </p:nvSpPr>
        <p:spPr/>
        <p:txBody>
          <a:bodyPr/>
          <a:lstStyle/>
          <a:p>
            <a:r>
              <a:rPr lang="en-US" dirty="0"/>
              <a:t>09/11/17</a:t>
            </a:r>
          </a:p>
        </p:txBody>
      </p:sp>
      <p:sp>
        <p:nvSpPr>
          <p:cNvPr id="5" name="Text Placeholder 4"/>
          <p:cNvSpPr>
            <a:spLocks noGrp="1"/>
          </p:cNvSpPr>
          <p:nvPr>
            <p:ph type="body" sz="quarter" idx="12"/>
          </p:nvPr>
        </p:nvSpPr>
        <p:spPr/>
        <p:txBody>
          <a:bodyPr/>
          <a:lstStyle/>
          <a:p>
            <a:r>
              <a:rPr lang="en-US" dirty="0"/>
              <a:t>Alex Zeman</a:t>
            </a:r>
          </a:p>
        </p:txBody>
      </p:sp>
    </p:spTree>
    <p:extLst>
      <p:ext uri="{BB962C8B-B14F-4D97-AF65-F5344CB8AC3E}">
        <p14:creationId xmlns:p14="http://schemas.microsoft.com/office/powerpoint/2010/main" val="45863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D7A0EA-6526-4750-9299-C161C4AB6254}"/>
              </a:ext>
            </a:extLst>
          </p:cNvPr>
          <p:cNvSpPr>
            <a:spLocks noGrp="1"/>
          </p:cNvSpPr>
          <p:nvPr>
            <p:ph type="body" sz="quarter" idx="13"/>
          </p:nvPr>
        </p:nvSpPr>
        <p:spPr>
          <a:xfrm>
            <a:off x="425450" y="231566"/>
            <a:ext cx="7627332" cy="914400"/>
          </a:xfrm>
        </p:spPr>
        <p:txBody>
          <a:bodyPr/>
          <a:lstStyle/>
          <a:p>
            <a:r>
              <a:rPr lang="en-US" sz="3200" dirty="0"/>
              <a:t>Introducing: </a:t>
            </a:r>
            <a:r>
              <a:rPr lang="en-US" sz="3200" dirty="0" err="1"/>
              <a:t>Indicon</a:t>
            </a:r>
            <a:r>
              <a:rPr lang="en-US" sz="3200" dirty="0"/>
              <a:t>™ Gel</a:t>
            </a:r>
          </a:p>
        </p:txBody>
      </p:sp>
      <p:sp>
        <p:nvSpPr>
          <p:cNvPr id="5" name="Text Placeholder 4">
            <a:extLst>
              <a:ext uri="{FF2B5EF4-FFF2-40B4-BE49-F238E27FC236}">
                <a16:creationId xmlns:a16="http://schemas.microsoft.com/office/drawing/2014/main" id="{54D0B4BF-54FD-4E63-956F-7386683E358E}"/>
              </a:ext>
            </a:extLst>
          </p:cNvPr>
          <p:cNvSpPr>
            <a:spLocks noGrp="1"/>
          </p:cNvSpPr>
          <p:nvPr>
            <p:ph type="body" sz="quarter" idx="15"/>
          </p:nvPr>
        </p:nvSpPr>
        <p:spPr>
          <a:xfrm>
            <a:off x="1100566" y="4689562"/>
            <a:ext cx="6872532" cy="1066800"/>
          </a:xfrm>
        </p:spPr>
        <p:txBody>
          <a:bodyPr/>
          <a:lstStyle/>
          <a:p>
            <a:pPr algn="ctr"/>
            <a:r>
              <a:rPr lang="en-US" dirty="0" err="1">
                <a:hlinkClick r:id="rId2"/>
              </a:rPr>
              <a:t>Indicon</a:t>
            </a:r>
            <a:r>
              <a:rPr lang="en-US" dirty="0">
                <a:hlinkClick r:id="rId2"/>
              </a:rPr>
              <a:t> Gel Product Video</a:t>
            </a:r>
            <a:endParaRPr lang="en-US" dirty="0"/>
          </a:p>
        </p:txBody>
      </p:sp>
      <p:pic>
        <p:nvPicPr>
          <p:cNvPr id="3076" name="Picture 4" descr="https://www.sterilex.com/wp-content/uploads/2017/06/indicon_image2.jpg">
            <a:hlinkClick r:id="rId2"/>
            <a:extLst>
              <a:ext uri="{FF2B5EF4-FFF2-40B4-BE49-F238E27FC236}">
                <a16:creationId xmlns:a16="http://schemas.microsoft.com/office/drawing/2014/main" id="{3B2010A8-8AE7-487C-8E20-D2D45B1575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8477" y="1430079"/>
            <a:ext cx="3259483" cy="325948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58532E97-4B54-453E-991F-C171EF1E0392}"/>
              </a:ext>
            </a:extLst>
          </p:cNvPr>
          <p:cNvSpPr>
            <a:spLocks noGrp="1"/>
          </p:cNvSpPr>
          <p:nvPr>
            <p:ph type="sldNum" sz="quarter" idx="10"/>
          </p:nvPr>
        </p:nvSpPr>
        <p:spPr>
          <a:xfrm>
            <a:off x="425450" y="6370418"/>
            <a:ext cx="514350" cy="365125"/>
          </a:xfrm>
        </p:spPr>
        <p:txBody>
          <a:bodyPr/>
          <a:lstStyle/>
          <a:p>
            <a:fld id="{B0E03566-57EB-6941-8368-B815666F3A9D}" type="slidenum">
              <a:rPr lang="en-US" smtClean="0"/>
              <a:pPr/>
              <a:t>10</a:t>
            </a:fld>
            <a:r>
              <a:rPr lang="en-US" dirty="0"/>
              <a:t>`</a:t>
            </a:r>
          </a:p>
        </p:txBody>
      </p:sp>
    </p:spTree>
    <p:extLst>
      <p:ext uri="{BB962C8B-B14F-4D97-AF65-F5344CB8AC3E}">
        <p14:creationId xmlns:p14="http://schemas.microsoft.com/office/powerpoint/2010/main" val="3665522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err="1"/>
              <a:t>Indicon</a:t>
            </a:r>
            <a:r>
              <a:rPr lang="en-US" sz="3200" dirty="0"/>
              <a:t>™ Gel</a:t>
            </a:r>
          </a:p>
        </p:txBody>
      </p:sp>
      <p:sp>
        <p:nvSpPr>
          <p:cNvPr id="4" name="Slide Number Placeholder 3"/>
          <p:cNvSpPr>
            <a:spLocks noGrp="1"/>
          </p:cNvSpPr>
          <p:nvPr>
            <p:ph type="sldNum" sz="quarter" idx="10"/>
          </p:nvPr>
        </p:nvSpPr>
        <p:spPr/>
        <p:txBody>
          <a:bodyPr/>
          <a:lstStyle/>
          <a:p>
            <a:fld id="{FE8F3AB9-521C-0748-AB04-55C5DA9847F5}" type="slidenum">
              <a:rPr lang="en-US" smtClean="0"/>
              <a:pPr/>
              <a:t>11</a:t>
            </a:fld>
            <a:endParaRPr 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22498" y="3551540"/>
            <a:ext cx="2702860" cy="225111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32272" y="1221803"/>
            <a:ext cx="3160060" cy="2185149"/>
          </a:xfrm>
          <a:prstGeom prst="rect">
            <a:avLst/>
          </a:prstGeom>
        </p:spPr>
      </p:pic>
      <p:sp>
        <p:nvSpPr>
          <p:cNvPr id="3" name="Content Placeholder 2"/>
          <p:cNvSpPr>
            <a:spLocks noGrp="1"/>
          </p:cNvSpPr>
          <p:nvPr>
            <p:ph idx="1"/>
          </p:nvPr>
        </p:nvSpPr>
        <p:spPr>
          <a:xfrm>
            <a:off x="425450" y="1614712"/>
            <a:ext cx="5114738" cy="4351338"/>
          </a:xfrm>
        </p:spPr>
        <p:txBody>
          <a:bodyPr/>
          <a:lstStyle/>
          <a:p>
            <a:pPr lvl="0"/>
            <a:r>
              <a:rPr lang="en-US" dirty="0"/>
              <a:t>Rapid biofilm detection</a:t>
            </a:r>
          </a:p>
          <a:p>
            <a:pPr lvl="1"/>
            <a:r>
              <a:rPr lang="en-US" dirty="0"/>
              <a:t>Screening tool with a specific ability to detect biofilm</a:t>
            </a:r>
          </a:p>
          <a:p>
            <a:pPr lvl="1"/>
            <a:r>
              <a:rPr lang="en-US" dirty="0"/>
              <a:t>Cost effective</a:t>
            </a:r>
          </a:p>
          <a:p>
            <a:pPr lvl="1"/>
            <a:r>
              <a:rPr lang="en-US" dirty="0"/>
              <a:t>Training tool</a:t>
            </a:r>
          </a:p>
          <a:p>
            <a:pPr lvl="1"/>
            <a:r>
              <a:rPr lang="en-US" dirty="0"/>
              <a:t>Pre-op QC tool</a:t>
            </a:r>
          </a:p>
          <a:p>
            <a:pPr lvl="1"/>
            <a:r>
              <a:rPr lang="en-US" dirty="0"/>
              <a:t>Does not react with protein/fat soils</a:t>
            </a:r>
          </a:p>
          <a:p>
            <a:pPr lvl="0"/>
            <a:r>
              <a:rPr lang="en-US" sz="1800" dirty="0"/>
              <a:t>Blue colored gel that rapidly creates bubbling action upon contact with biofilm</a:t>
            </a:r>
          </a:p>
          <a:p>
            <a:pPr marL="0" lvl="0" indent="0">
              <a:buNone/>
            </a:pPr>
            <a:endParaRPr lang="en-US" b="1" dirty="0"/>
          </a:p>
        </p:txBody>
      </p:sp>
      <p:sp>
        <p:nvSpPr>
          <p:cNvPr id="6" name="TextBox 5">
            <a:extLst>
              <a:ext uri="{FF2B5EF4-FFF2-40B4-BE49-F238E27FC236}">
                <a16:creationId xmlns:a16="http://schemas.microsoft.com/office/drawing/2014/main" id="{6A4624D7-163B-454B-AC34-5E024C3E8630}"/>
              </a:ext>
            </a:extLst>
          </p:cNvPr>
          <p:cNvSpPr txBox="1"/>
          <p:nvPr/>
        </p:nvSpPr>
        <p:spPr>
          <a:xfrm>
            <a:off x="866553" y="5466320"/>
            <a:ext cx="4673635" cy="577081"/>
          </a:xfrm>
          <a:prstGeom prst="rect">
            <a:avLst/>
          </a:prstGeom>
          <a:noFill/>
        </p:spPr>
        <p:txBody>
          <a:bodyPr wrap="square" rtlCol="0">
            <a:spAutoFit/>
          </a:bodyPr>
          <a:lstStyle/>
          <a:p>
            <a:r>
              <a:rPr lang="en-US" sz="1050" dirty="0"/>
              <a:t>The lack of a positive reaction from </a:t>
            </a:r>
            <a:r>
              <a:rPr lang="en-US" sz="1050" dirty="0" err="1"/>
              <a:t>Indicon</a:t>
            </a:r>
            <a:r>
              <a:rPr lang="en-US" sz="1050" dirty="0"/>
              <a:t> Gel does not guarantee that the surface is free from microorganisms. </a:t>
            </a:r>
            <a:r>
              <a:rPr lang="en-US" sz="1050" dirty="0" err="1"/>
              <a:t>Indicon</a:t>
            </a:r>
            <a:r>
              <a:rPr lang="en-US" sz="1050" dirty="0"/>
              <a:t> Gel is not meant to take the place of routine microbial monitoring or organism specific diagnostic tests.</a:t>
            </a:r>
          </a:p>
        </p:txBody>
      </p:sp>
    </p:spTree>
    <p:extLst>
      <p:ext uri="{BB962C8B-B14F-4D97-AF65-F5344CB8AC3E}">
        <p14:creationId xmlns:p14="http://schemas.microsoft.com/office/powerpoint/2010/main" val="40292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http://www.sterilex.com/indicongel</a:t>
            </a:r>
            <a:endParaRPr lang="en-US" dirty="0"/>
          </a:p>
          <a:p>
            <a:pPr lvl="1"/>
            <a:r>
              <a:rPr lang="en-US" dirty="0"/>
              <a:t>Access to product videos, tech data sheets, ability to contact us for more information</a:t>
            </a:r>
          </a:p>
          <a:p>
            <a:pPr lvl="1"/>
            <a:endParaRPr lang="en-US" dirty="0"/>
          </a:p>
          <a:p>
            <a:pPr marL="457200" lvl="1" indent="0" algn="ctr">
              <a:buNone/>
            </a:pPr>
            <a:r>
              <a:rPr lang="en-US" sz="2800" b="1" dirty="0"/>
              <a:t>Disclaimer</a:t>
            </a:r>
          </a:p>
          <a:p>
            <a:pPr marL="457200" lvl="1" indent="0" algn="ctr">
              <a:buNone/>
            </a:pPr>
            <a:endParaRPr lang="en-US" sz="2800" dirty="0"/>
          </a:p>
          <a:p>
            <a:pPr marL="457200" lvl="1" indent="0">
              <a:buNone/>
            </a:pPr>
            <a:r>
              <a:rPr lang="en-US" sz="2000" dirty="0"/>
              <a:t>“</a:t>
            </a:r>
            <a:r>
              <a:rPr lang="en-US" sz="2000" b="1" i="1" dirty="0"/>
              <a:t>The lack of a positive reaction from Indicon Gel does not guarantee that the surface is free from microorganisms. Indicon Gel is not meant to take the place of routine microbial monitoring or organism specific diagnostic tests</a:t>
            </a:r>
            <a:r>
              <a:rPr lang="en-US" sz="2000" i="1" dirty="0"/>
              <a:t>.”</a:t>
            </a:r>
          </a:p>
          <a:p>
            <a:pPr marL="457200" lvl="1" indent="0" algn="ctr">
              <a:buNone/>
            </a:pPr>
            <a:endParaRPr lang="en-US" sz="2800" dirty="0"/>
          </a:p>
        </p:txBody>
      </p:sp>
      <p:sp>
        <p:nvSpPr>
          <p:cNvPr id="3" name="Text Placeholder 2"/>
          <p:cNvSpPr>
            <a:spLocks noGrp="1"/>
          </p:cNvSpPr>
          <p:nvPr>
            <p:ph type="body" sz="quarter" idx="13"/>
          </p:nvPr>
        </p:nvSpPr>
        <p:spPr>
          <a:xfrm>
            <a:off x="966775" y="397670"/>
            <a:ext cx="8177225" cy="914400"/>
          </a:xfrm>
        </p:spPr>
        <p:txBody>
          <a:bodyPr/>
          <a:lstStyle/>
          <a:p>
            <a:r>
              <a:rPr lang="en-US" dirty="0" err="1"/>
              <a:t>Indicon</a:t>
            </a:r>
            <a:r>
              <a:rPr lang="en-US" dirty="0"/>
              <a:t>™ Gel Website Landing Page</a:t>
            </a:r>
          </a:p>
        </p:txBody>
      </p:sp>
      <p:sp>
        <p:nvSpPr>
          <p:cNvPr id="4" name="Slide Number Placeholder 5">
            <a:extLst>
              <a:ext uri="{FF2B5EF4-FFF2-40B4-BE49-F238E27FC236}">
                <a16:creationId xmlns:a16="http://schemas.microsoft.com/office/drawing/2014/main" id="{10EE7ACB-86F1-4950-8CC3-418A75C5C7B1}"/>
              </a:ext>
            </a:extLst>
          </p:cNvPr>
          <p:cNvSpPr txBox="1">
            <a:spLocks/>
          </p:cNvSpPr>
          <p:nvPr/>
        </p:nvSpPr>
        <p:spPr>
          <a:xfrm>
            <a:off x="425450" y="6356350"/>
            <a:ext cx="5143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E03566-57EB-6941-8368-B815666F3A9D}" type="slidenum">
              <a:rPr lang="en-US" smtClean="0"/>
              <a:pPr/>
              <a:t>12</a:t>
            </a:fld>
            <a:endParaRPr lang="en-US" dirty="0"/>
          </a:p>
        </p:txBody>
      </p:sp>
    </p:spTree>
    <p:extLst>
      <p:ext uri="{BB962C8B-B14F-4D97-AF65-F5344CB8AC3E}">
        <p14:creationId xmlns:p14="http://schemas.microsoft.com/office/powerpoint/2010/main" val="134503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87" y="2107768"/>
            <a:ext cx="3267203" cy="3839629"/>
          </a:xfrm>
        </p:spPr>
        <p:txBody>
          <a:bodyPr>
            <a:normAutofit fontScale="85000" lnSpcReduction="10000"/>
          </a:bodyPr>
          <a:lstStyle/>
          <a:p>
            <a:r>
              <a:rPr lang="en-US" dirty="0"/>
              <a:t>Easy and safe to use</a:t>
            </a:r>
          </a:p>
          <a:p>
            <a:r>
              <a:rPr lang="en-US" dirty="0"/>
              <a:t>Ready to use spray gel</a:t>
            </a:r>
          </a:p>
          <a:p>
            <a:r>
              <a:rPr lang="en-US" dirty="0"/>
              <a:t>Allows for detection on large surface areas</a:t>
            </a:r>
          </a:p>
          <a:p>
            <a:r>
              <a:rPr lang="en-US" dirty="0"/>
              <a:t>Micro-bubble reaction is readily visible on a variety of surfaces</a:t>
            </a:r>
          </a:p>
          <a:p>
            <a:r>
              <a:rPr lang="en-US" dirty="0"/>
              <a:t>Not regulated for transport</a:t>
            </a:r>
          </a:p>
          <a:p>
            <a:r>
              <a:rPr lang="en-US" dirty="0"/>
              <a:t>Freely rinseable</a:t>
            </a:r>
          </a:p>
          <a:p>
            <a:r>
              <a:rPr lang="en-US" dirty="0"/>
              <a:t>Shelf Life: 9 Months</a:t>
            </a:r>
          </a:p>
          <a:p>
            <a:endParaRPr lang="en-US" dirty="0"/>
          </a:p>
          <a:p>
            <a:endParaRPr lang="en-US" dirty="0"/>
          </a:p>
          <a:p>
            <a:endParaRPr lang="en-US" dirty="0"/>
          </a:p>
        </p:txBody>
      </p:sp>
      <p:sp>
        <p:nvSpPr>
          <p:cNvPr id="2" name="Text Placeholder 1"/>
          <p:cNvSpPr>
            <a:spLocks noGrp="1"/>
          </p:cNvSpPr>
          <p:nvPr>
            <p:ph type="body" sz="quarter" idx="13"/>
          </p:nvPr>
        </p:nvSpPr>
        <p:spPr>
          <a:xfrm>
            <a:off x="619932" y="99426"/>
            <a:ext cx="8177225" cy="914400"/>
          </a:xfrm>
        </p:spPr>
        <p:txBody>
          <a:bodyPr/>
          <a:lstStyle/>
          <a:p>
            <a:r>
              <a:rPr lang="en-US" dirty="0"/>
              <a:t>Product Features and Benefits</a:t>
            </a:r>
          </a:p>
        </p:txBody>
      </p:sp>
      <p:sp>
        <p:nvSpPr>
          <p:cNvPr id="6" name="Content Placeholder 2"/>
          <p:cNvSpPr txBox="1">
            <a:spLocks/>
          </p:cNvSpPr>
          <p:nvPr/>
        </p:nvSpPr>
        <p:spPr>
          <a:xfrm>
            <a:off x="4378627" y="2061272"/>
            <a:ext cx="4281985" cy="3839629"/>
          </a:xfrm>
          <a:prstGeom prst="rect">
            <a:avLst/>
          </a:prstGeom>
        </p:spPr>
        <p:txBody>
          <a:bodyPr/>
          <a:lstStyle>
            <a:lvl1pPr marL="347472" indent="-347472" algn="l" defTabSz="914400" rtl="0" eaLnBrk="1" latinLnBrk="0" hangingPunct="1">
              <a:lnSpc>
                <a:spcPct val="90000"/>
              </a:lnSpc>
              <a:spcBef>
                <a:spcPts val="1000"/>
              </a:spcBef>
              <a:buFontTx/>
              <a:buBlip>
                <a:blip r:embed="rId2"/>
              </a:buBlip>
              <a:defRPr sz="2400" kern="1200">
                <a:solidFill>
                  <a:srgbClr val="431949"/>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1558C"/>
              </a:buClr>
              <a:buFont typeface="Wingdings" charset="2"/>
              <a:buChar char="§"/>
              <a:defRPr sz="1800" kern="1200">
                <a:solidFill>
                  <a:srgbClr val="431949"/>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4E2454"/>
              </a:buClr>
              <a:buFont typeface="Arial" panose="020B0604020202020204" pitchFamily="34" charset="0"/>
              <a:buChar char="•"/>
              <a:defRPr sz="1600" kern="1200">
                <a:solidFill>
                  <a:srgbClr val="431949"/>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1558C"/>
              </a:buClr>
              <a:buFont typeface="Arial" charset="0"/>
              <a:buChar char="•"/>
              <a:defRPr sz="1400" kern="1200">
                <a:solidFill>
                  <a:srgbClr val="431949"/>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4E2454"/>
              </a:buClr>
              <a:buFont typeface="Arial" panose="020B0604020202020204" pitchFamily="34" charset="0"/>
              <a:buChar char="•"/>
              <a:defRPr sz="1200" kern="1200">
                <a:solidFill>
                  <a:srgbClr val="43194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Rapidly detects the presence of invisible biofilm harborage niches</a:t>
            </a:r>
          </a:p>
          <a:p>
            <a:r>
              <a:rPr lang="en-US" sz="2000" dirty="0"/>
              <a:t>Provides a cost-effective, quick visual indication of the presence of biofilm on a surface which may contain microorganisms such as Listeria, Escherichia coli (E. coli) or Salmonella</a:t>
            </a:r>
          </a:p>
          <a:p>
            <a:r>
              <a:rPr lang="en-US" sz="2000" dirty="0"/>
              <a:t>Perfect for “seek and destroy” applications</a:t>
            </a:r>
          </a:p>
          <a:p>
            <a:r>
              <a:rPr lang="en-US" sz="2000" dirty="0"/>
              <a:t>Reaches areas a swab cannot</a:t>
            </a:r>
          </a:p>
          <a:p>
            <a:endParaRPr lang="en-US" sz="2000" dirty="0"/>
          </a:p>
        </p:txBody>
      </p:sp>
      <p:sp>
        <p:nvSpPr>
          <p:cNvPr id="7" name="TextBox 6"/>
          <p:cNvSpPr txBox="1"/>
          <p:nvPr/>
        </p:nvSpPr>
        <p:spPr>
          <a:xfrm>
            <a:off x="619932" y="1239864"/>
            <a:ext cx="2262753" cy="369332"/>
          </a:xfrm>
          <a:prstGeom prst="rect">
            <a:avLst/>
          </a:prstGeom>
          <a:noFill/>
        </p:spPr>
        <p:txBody>
          <a:bodyPr wrap="square" rtlCol="0">
            <a:spAutoFit/>
          </a:bodyPr>
          <a:lstStyle/>
          <a:p>
            <a:r>
              <a:rPr lang="en-US" u="sng" dirty="0">
                <a:solidFill>
                  <a:srgbClr val="5D2465"/>
                </a:solidFill>
                <a:latin typeface="Arial" panose="020B0604020202020204" pitchFamily="34" charset="0"/>
                <a:cs typeface="Arial" panose="020B0604020202020204" pitchFamily="34" charset="0"/>
              </a:rPr>
              <a:t>FEATURES</a:t>
            </a:r>
          </a:p>
        </p:txBody>
      </p:sp>
      <p:sp>
        <p:nvSpPr>
          <p:cNvPr id="8" name="TextBox 7"/>
          <p:cNvSpPr txBox="1"/>
          <p:nvPr/>
        </p:nvSpPr>
        <p:spPr>
          <a:xfrm>
            <a:off x="4445431" y="1239864"/>
            <a:ext cx="2262753" cy="369332"/>
          </a:xfrm>
          <a:prstGeom prst="rect">
            <a:avLst/>
          </a:prstGeom>
          <a:noFill/>
        </p:spPr>
        <p:txBody>
          <a:bodyPr wrap="square" rtlCol="0">
            <a:spAutoFit/>
          </a:bodyPr>
          <a:lstStyle/>
          <a:p>
            <a:r>
              <a:rPr lang="en-US" u="sng" dirty="0">
                <a:solidFill>
                  <a:srgbClr val="5D2465"/>
                </a:solidFill>
                <a:latin typeface="Arial" panose="020B0604020202020204" pitchFamily="34" charset="0"/>
                <a:cs typeface="Arial" panose="020B0604020202020204" pitchFamily="34" charset="0"/>
              </a:rPr>
              <a:t>BENEFITS</a:t>
            </a:r>
          </a:p>
        </p:txBody>
      </p:sp>
      <p:sp>
        <p:nvSpPr>
          <p:cNvPr id="9" name="Slide Number Placeholder 5">
            <a:extLst>
              <a:ext uri="{FF2B5EF4-FFF2-40B4-BE49-F238E27FC236}">
                <a16:creationId xmlns:a16="http://schemas.microsoft.com/office/drawing/2014/main" id="{A7FC8D76-5A56-4B79-9003-433061644201}"/>
              </a:ext>
            </a:extLst>
          </p:cNvPr>
          <p:cNvSpPr txBox="1">
            <a:spLocks/>
          </p:cNvSpPr>
          <p:nvPr/>
        </p:nvSpPr>
        <p:spPr>
          <a:xfrm>
            <a:off x="425450" y="6356350"/>
            <a:ext cx="5143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E03566-57EB-6941-8368-B815666F3A9D}" type="slidenum">
              <a:rPr lang="en-US" smtClean="0"/>
              <a:pPr/>
              <a:t>13</a:t>
            </a:fld>
            <a:endParaRPr lang="en-US" dirty="0"/>
          </a:p>
        </p:txBody>
      </p:sp>
    </p:spTree>
    <p:extLst>
      <p:ext uri="{BB962C8B-B14F-4D97-AF65-F5344CB8AC3E}">
        <p14:creationId xmlns:p14="http://schemas.microsoft.com/office/powerpoint/2010/main" val="224202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0E03566-57EB-6941-8368-B815666F3A9D}" type="slidenum">
              <a:rPr lang="en-US" smtClean="0"/>
              <a:pPr/>
              <a:t>14</a:t>
            </a:fld>
            <a:endParaRPr lang="en-US" dirty="0"/>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1881" y="1177159"/>
            <a:ext cx="1385879" cy="1868393"/>
          </a:xfrm>
          <a:prstGeom prst="rect">
            <a:avLst/>
          </a:prstGeom>
          <a:noFill/>
          <a:ln>
            <a:noFill/>
          </a:ln>
        </p:spPr>
      </p:pic>
      <p:pic>
        <p:nvPicPr>
          <p:cNvPr id="6" name="Picture 5" descr="IMG_0087"/>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3737" y="2997549"/>
            <a:ext cx="3200400" cy="2743200"/>
          </a:xfrm>
          <a:prstGeom prst="rect">
            <a:avLst/>
          </a:prstGeom>
          <a:noFill/>
          <a:ln>
            <a:noFill/>
          </a:ln>
        </p:spPr>
      </p:pic>
      <p:pic>
        <p:nvPicPr>
          <p:cNvPr id="7"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7760" y="1129156"/>
            <a:ext cx="1756377" cy="1774086"/>
          </a:xfrm>
          <a:prstGeom prst="rect">
            <a:avLst/>
          </a:prstGeom>
        </p:spPr>
      </p:pic>
      <p:pic>
        <p:nvPicPr>
          <p:cNvPr id="9" name="Picture 8" descr="C:\Users\ToddIreland\AppData\Local\Microsoft\Windows\INetCache\Content.Word\IMG_011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00366" y="1129156"/>
            <a:ext cx="5504830" cy="4602771"/>
          </a:xfrm>
          <a:prstGeom prst="rect">
            <a:avLst/>
          </a:prstGeom>
          <a:noFill/>
          <a:ln>
            <a:noFill/>
          </a:ln>
        </p:spPr>
      </p:pic>
      <p:sp>
        <p:nvSpPr>
          <p:cNvPr id="11" name="Text Placeholder 10"/>
          <p:cNvSpPr>
            <a:spLocks noGrp="1"/>
          </p:cNvSpPr>
          <p:nvPr>
            <p:ph type="body" sz="quarter" idx="13"/>
          </p:nvPr>
        </p:nvSpPr>
        <p:spPr>
          <a:xfrm>
            <a:off x="200366" y="90162"/>
            <a:ext cx="8943633" cy="824237"/>
          </a:xfrm>
        </p:spPr>
        <p:txBody>
          <a:bodyPr/>
          <a:lstStyle/>
          <a:p>
            <a:r>
              <a:rPr lang="en-US" sz="3200" dirty="0"/>
              <a:t>Visually Identify Harborage Niches</a:t>
            </a:r>
          </a:p>
        </p:txBody>
      </p:sp>
    </p:spTree>
    <p:extLst>
      <p:ext uri="{BB962C8B-B14F-4D97-AF65-F5344CB8AC3E}">
        <p14:creationId xmlns:p14="http://schemas.microsoft.com/office/powerpoint/2010/main" val="75650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25450" y="231566"/>
            <a:ext cx="7368052" cy="914400"/>
          </a:xfrm>
        </p:spPr>
        <p:txBody>
          <a:bodyPr/>
          <a:lstStyle/>
          <a:p>
            <a:r>
              <a:rPr lang="en-US" sz="3200" dirty="0" err="1"/>
              <a:t>Indicon</a:t>
            </a:r>
            <a:r>
              <a:rPr lang="en-US" sz="3200" dirty="0"/>
              <a:t>™ Gel  Field Trials</a:t>
            </a:r>
          </a:p>
        </p:txBody>
      </p:sp>
      <p:sp>
        <p:nvSpPr>
          <p:cNvPr id="2" name="Slide Number Placeholder 1"/>
          <p:cNvSpPr>
            <a:spLocks noGrp="1"/>
          </p:cNvSpPr>
          <p:nvPr>
            <p:ph type="sldNum" sz="quarter" idx="10"/>
          </p:nvPr>
        </p:nvSpPr>
        <p:spPr/>
        <p:txBody>
          <a:bodyPr/>
          <a:lstStyle/>
          <a:p>
            <a:fld id="{B0E03566-57EB-6941-8368-B815666F3A9D}" type="slidenum">
              <a:rPr lang="en-US" smtClean="0"/>
              <a:pPr/>
              <a:t>15</a:t>
            </a:fld>
            <a:endParaRPr lang="en-US" dirty="0"/>
          </a:p>
        </p:txBody>
      </p:sp>
      <p:pic>
        <p:nvPicPr>
          <p:cNvPr id="9" name="Picture 8"/>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99000" y="1145966"/>
            <a:ext cx="3658932" cy="2605191"/>
          </a:xfrm>
          <a:prstGeom prst="rect">
            <a:avLst/>
          </a:prstGeom>
        </p:spPr>
      </p:pic>
      <p:pic>
        <p:nvPicPr>
          <p:cNvPr id="11" name="Picture 10"/>
          <p:cNvPicPr>
            <a:picLocks noChangeAspect="1"/>
          </p:cNvPicPr>
          <p:nvPr/>
        </p:nvPicPr>
        <p:blipFill>
          <a:blip r:embed="rId3"/>
          <a:stretch>
            <a:fillRect/>
          </a:stretch>
        </p:blipFill>
        <p:spPr>
          <a:xfrm rot="5400000">
            <a:off x="4354822" y="1822626"/>
            <a:ext cx="4937944" cy="3584624"/>
          </a:xfrm>
          <a:prstGeom prst="rect">
            <a:avLst/>
          </a:prstGeom>
        </p:spPr>
      </p:pic>
      <p:pic>
        <p:nvPicPr>
          <p:cNvPr id="13" name="Picture 12"/>
          <p:cNvPicPr>
            <a:picLocks noChangeAspect="1"/>
          </p:cNvPicPr>
          <p:nvPr/>
        </p:nvPicPr>
        <p:blipFill rotWithShape="1">
          <a:blip r:embed="rId4"/>
          <a:srcRect l="32205" t="8154" r="31898" b="14991"/>
          <a:stretch/>
        </p:blipFill>
        <p:spPr>
          <a:xfrm rot="5400000">
            <a:off x="1598406" y="3124384"/>
            <a:ext cx="2271564" cy="3647488"/>
          </a:xfrm>
          <a:prstGeom prst="rect">
            <a:avLst/>
          </a:prstGeom>
        </p:spPr>
      </p:pic>
    </p:spTree>
    <p:extLst>
      <p:ext uri="{BB962C8B-B14F-4D97-AF65-F5344CB8AC3E}">
        <p14:creationId xmlns:p14="http://schemas.microsoft.com/office/powerpoint/2010/main" val="197732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395" y="1596060"/>
            <a:ext cx="7886700" cy="1038652"/>
          </a:xfrm>
        </p:spPr>
        <p:txBody>
          <a:bodyPr/>
          <a:lstStyle/>
          <a:p>
            <a:endParaRPr lang="en-US" dirty="0"/>
          </a:p>
          <a:p>
            <a:endParaRPr lang="en-US" dirty="0"/>
          </a:p>
        </p:txBody>
      </p:sp>
      <p:sp>
        <p:nvSpPr>
          <p:cNvPr id="3" name="Text Placeholder 2"/>
          <p:cNvSpPr>
            <a:spLocks noGrp="1"/>
          </p:cNvSpPr>
          <p:nvPr>
            <p:ph type="body" sz="quarter" idx="13"/>
          </p:nvPr>
        </p:nvSpPr>
        <p:spPr>
          <a:xfrm>
            <a:off x="483387" y="189236"/>
            <a:ext cx="8177225" cy="914400"/>
          </a:xfrm>
        </p:spPr>
        <p:txBody>
          <a:bodyPr/>
          <a:lstStyle/>
          <a:p>
            <a:r>
              <a:rPr lang="en-US" dirty="0" err="1"/>
              <a:t>Indicon</a:t>
            </a:r>
            <a:r>
              <a:rPr lang="en-US" dirty="0"/>
              <a:t>™ Gel Usage Instructions</a:t>
            </a:r>
          </a:p>
        </p:txBody>
      </p:sp>
      <p:pic>
        <p:nvPicPr>
          <p:cNvPr id="2052" name="Picture 4" descr="https://i.vimeocdn.com/video/634134802_130x73.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2551" y="1453484"/>
            <a:ext cx="1844942" cy="1036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67493" y="1663342"/>
            <a:ext cx="3601735" cy="369332"/>
          </a:xfrm>
          <a:prstGeom prst="rect">
            <a:avLst/>
          </a:prstGeom>
          <a:noFill/>
        </p:spPr>
        <p:txBody>
          <a:bodyPr wrap="square" rtlCol="0">
            <a:spAutoFit/>
          </a:bodyPr>
          <a:lstStyle/>
          <a:p>
            <a:r>
              <a:rPr lang="en-US" dirty="0" err="1">
                <a:hlinkClick r:id="rId2"/>
              </a:rPr>
              <a:t>Indicon</a:t>
            </a:r>
            <a:r>
              <a:rPr lang="en-US" dirty="0">
                <a:hlinkClick r:id="rId2"/>
              </a:rPr>
              <a:t> Gel Instructional Video</a:t>
            </a:r>
            <a:endParaRPr lang="en-US" dirty="0"/>
          </a:p>
        </p:txBody>
      </p:sp>
      <p:graphicFrame>
        <p:nvGraphicFramePr>
          <p:cNvPr id="9" name="Content Placeholder 3">
            <a:extLst>
              <a:ext uri="{FF2B5EF4-FFF2-40B4-BE49-F238E27FC236}">
                <a16:creationId xmlns:a16="http://schemas.microsoft.com/office/drawing/2014/main" id="{65AC8182-2636-4D0D-BB86-59ED575EB246}"/>
              </a:ext>
            </a:extLst>
          </p:cNvPr>
          <p:cNvGraphicFramePr>
            <a:graphicFrameLocks/>
          </p:cNvGraphicFramePr>
          <p:nvPr>
            <p:extLst/>
          </p:nvPr>
        </p:nvGraphicFramePr>
        <p:xfrm>
          <a:off x="797249" y="2033033"/>
          <a:ext cx="7756846" cy="3953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5">
            <a:extLst>
              <a:ext uri="{FF2B5EF4-FFF2-40B4-BE49-F238E27FC236}">
                <a16:creationId xmlns:a16="http://schemas.microsoft.com/office/drawing/2014/main" id="{7A91650D-BF81-47E3-8A7B-2CCEFD31EBB6}"/>
              </a:ext>
            </a:extLst>
          </p:cNvPr>
          <p:cNvSpPr txBox="1">
            <a:spLocks/>
          </p:cNvSpPr>
          <p:nvPr/>
        </p:nvSpPr>
        <p:spPr>
          <a:xfrm>
            <a:off x="425450" y="6356350"/>
            <a:ext cx="5143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E03566-57EB-6941-8368-B815666F3A9D}" type="slidenum">
              <a:rPr lang="en-US" smtClean="0"/>
              <a:pPr/>
              <a:t>16</a:t>
            </a:fld>
            <a:endParaRPr lang="en-US" dirty="0"/>
          </a:p>
        </p:txBody>
      </p:sp>
    </p:spTree>
    <p:extLst>
      <p:ext uri="{BB962C8B-B14F-4D97-AF65-F5344CB8AC3E}">
        <p14:creationId xmlns:p14="http://schemas.microsoft.com/office/powerpoint/2010/main" val="50997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5450" y="231566"/>
            <a:ext cx="7219534" cy="914400"/>
          </a:xfrm>
        </p:spPr>
        <p:txBody>
          <a:bodyPr/>
          <a:lstStyle/>
          <a:p>
            <a:r>
              <a:rPr lang="en-US" sz="3200" dirty="0"/>
              <a:t>Indicon™ Gel Biofilm Videos</a:t>
            </a:r>
          </a:p>
        </p:txBody>
      </p:sp>
      <p:sp>
        <p:nvSpPr>
          <p:cNvPr id="6" name="Content Placeholder 5"/>
          <p:cNvSpPr>
            <a:spLocks noGrp="1"/>
          </p:cNvSpPr>
          <p:nvPr>
            <p:ph idx="1"/>
          </p:nvPr>
        </p:nvSpPr>
        <p:spPr>
          <a:xfrm>
            <a:off x="425451" y="1455964"/>
            <a:ext cx="3084915" cy="3889274"/>
          </a:xfrm>
        </p:spPr>
        <p:txBody>
          <a:bodyPr>
            <a:normAutofit fontScale="77500" lnSpcReduction="20000"/>
          </a:bodyPr>
          <a:lstStyle/>
          <a:p>
            <a:r>
              <a:rPr lang="en-US" dirty="0"/>
              <a:t>Tested on, and videos available for:</a:t>
            </a:r>
          </a:p>
          <a:p>
            <a:pPr lvl="1"/>
            <a:r>
              <a:rPr lang="en-US" sz="2400" dirty="0"/>
              <a:t>Listeria</a:t>
            </a:r>
          </a:p>
          <a:p>
            <a:pPr lvl="1"/>
            <a:r>
              <a:rPr lang="en-US" sz="2400" dirty="0"/>
              <a:t>E. coli</a:t>
            </a:r>
          </a:p>
          <a:p>
            <a:pPr lvl="1"/>
            <a:r>
              <a:rPr lang="en-US" sz="2400" dirty="0"/>
              <a:t>Salmonella</a:t>
            </a:r>
          </a:p>
          <a:p>
            <a:pPr lvl="1"/>
            <a:r>
              <a:rPr lang="en-US" sz="2400" dirty="0"/>
              <a:t>Pseudomonas</a:t>
            </a:r>
          </a:p>
          <a:p>
            <a:pPr lvl="1"/>
            <a:r>
              <a:rPr lang="en-US" sz="2400" dirty="0"/>
              <a:t>Staph aureus</a:t>
            </a:r>
          </a:p>
          <a:p>
            <a:pPr lvl="1"/>
            <a:r>
              <a:rPr lang="en-US" sz="2400" dirty="0"/>
              <a:t>Candida </a:t>
            </a:r>
            <a:r>
              <a:rPr lang="en-US" sz="2400" dirty="0" err="1"/>
              <a:t>albicans</a:t>
            </a:r>
            <a:endParaRPr lang="en-US" sz="2400" dirty="0"/>
          </a:p>
          <a:p>
            <a:r>
              <a:rPr lang="en-US" dirty="0"/>
              <a:t>Very effective at detecting food pathogens including Listeria</a:t>
            </a:r>
          </a:p>
          <a:p>
            <a:r>
              <a:rPr lang="en-US" dirty="0"/>
              <a:t>Limit of detection appears to be around 10^6 CFU/mL</a:t>
            </a:r>
          </a:p>
        </p:txBody>
      </p:sp>
      <p:sp>
        <p:nvSpPr>
          <p:cNvPr id="2" name="Slide Number Placeholder 1"/>
          <p:cNvSpPr>
            <a:spLocks noGrp="1"/>
          </p:cNvSpPr>
          <p:nvPr>
            <p:ph type="sldNum" sz="quarter" idx="10"/>
          </p:nvPr>
        </p:nvSpPr>
        <p:spPr/>
        <p:txBody>
          <a:bodyPr/>
          <a:lstStyle/>
          <a:p>
            <a:fld id="{B0E03566-57EB-6941-8368-B815666F3A9D}" type="slidenum">
              <a:rPr lang="en-US" smtClean="0"/>
              <a:pPr/>
              <a:t>17</a:t>
            </a:fld>
            <a:endParaRPr lang="en-US" dirty="0"/>
          </a:p>
        </p:txBody>
      </p:sp>
      <p:sp>
        <p:nvSpPr>
          <p:cNvPr id="4" name="Rectangle 3"/>
          <p:cNvSpPr/>
          <p:nvPr/>
        </p:nvSpPr>
        <p:spPr>
          <a:xfrm>
            <a:off x="5205917" y="1380695"/>
            <a:ext cx="2659473" cy="3693319"/>
          </a:xfrm>
          <a:prstGeom prst="rect">
            <a:avLst/>
          </a:prstGeom>
        </p:spPr>
        <p:txBody>
          <a:bodyPr wrap="square">
            <a:spAutoFit/>
          </a:bodyPr>
          <a:lstStyle/>
          <a:p>
            <a:r>
              <a:rPr lang="en-US" dirty="0" err="1">
                <a:hlinkClick r:id="rId2"/>
              </a:rPr>
              <a:t>Indicon</a:t>
            </a:r>
            <a:r>
              <a:rPr lang="en-US" dirty="0">
                <a:hlinkClick r:id="rId2"/>
              </a:rPr>
              <a:t> Reaction to Salmonella Biofilm</a:t>
            </a:r>
            <a:endParaRPr lang="en-US" dirty="0"/>
          </a:p>
          <a:p>
            <a:endParaRPr lang="en-US" dirty="0"/>
          </a:p>
          <a:p>
            <a:r>
              <a:rPr lang="en-US" dirty="0" err="1">
                <a:hlinkClick r:id="rId3"/>
              </a:rPr>
              <a:t>Indicon</a:t>
            </a:r>
            <a:r>
              <a:rPr lang="en-US" dirty="0">
                <a:hlinkClick r:id="rId3"/>
              </a:rPr>
              <a:t> Reaction to Listeria Biofilm</a:t>
            </a:r>
            <a:endParaRPr lang="en-US" dirty="0"/>
          </a:p>
          <a:p>
            <a:endParaRPr lang="en-US" dirty="0"/>
          </a:p>
          <a:p>
            <a:r>
              <a:rPr lang="en-US" dirty="0" err="1">
                <a:hlinkClick r:id="rId4"/>
              </a:rPr>
              <a:t>Indicon</a:t>
            </a:r>
            <a:r>
              <a:rPr lang="en-US" dirty="0">
                <a:hlinkClick r:id="rId4"/>
              </a:rPr>
              <a:t> Reaction to Pseudomonas Biofilm</a:t>
            </a:r>
            <a:endParaRPr lang="en-US" dirty="0"/>
          </a:p>
          <a:p>
            <a:endParaRPr lang="en-US" dirty="0"/>
          </a:p>
          <a:p>
            <a:r>
              <a:rPr lang="en-US" dirty="0" err="1">
                <a:hlinkClick r:id="rId5"/>
              </a:rPr>
              <a:t>Indicon</a:t>
            </a:r>
            <a:r>
              <a:rPr lang="en-US" dirty="0">
                <a:hlinkClick r:id="rId5"/>
              </a:rPr>
              <a:t> Reaction to Staphylococcus Biofilm</a:t>
            </a:r>
            <a:endParaRPr lang="en-US" dirty="0"/>
          </a:p>
          <a:p>
            <a:endParaRPr lang="en-US" dirty="0"/>
          </a:p>
          <a:p>
            <a:r>
              <a:rPr lang="en-US" dirty="0" err="1">
                <a:hlinkClick r:id="rId6"/>
              </a:rPr>
              <a:t>Indicon</a:t>
            </a:r>
            <a:r>
              <a:rPr lang="en-US" dirty="0">
                <a:hlinkClick r:id="rId6"/>
              </a:rPr>
              <a:t> Negative Control</a:t>
            </a:r>
            <a:endParaRPr lang="en-US" dirty="0"/>
          </a:p>
        </p:txBody>
      </p:sp>
      <p:pic>
        <p:nvPicPr>
          <p:cNvPr id="1028" name="Picture 4" descr="https://i.vimeocdn.com/video/634022218_130x73.jpg">
            <a:hlinkClick r:id="rId5"/>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44139" y="3884425"/>
            <a:ext cx="64318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vimeocdn.com/video/634027292_130x73.jpg">
            <a:hlinkClick r:id="rId3"/>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428640" y="2215645"/>
            <a:ext cx="658679"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vimeocdn.com/video/634026641_130x73.jpg">
            <a:hlinkClick r:id="rId4"/>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436390" y="3050035"/>
            <a:ext cx="650929"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vimeocdn.com/video/634028660_130x73.jpg">
            <a:hlinkClick r:id="rId2"/>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444140" y="1381255"/>
            <a:ext cx="643179"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vimeocdn.com/video/634122081_130x73.jpg">
            <a:hlinkClick r:id="rId6"/>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444140" y="4718815"/>
            <a:ext cx="650929" cy="62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3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5449" y="231566"/>
            <a:ext cx="7957939" cy="914400"/>
          </a:xfrm>
        </p:spPr>
        <p:txBody>
          <a:bodyPr/>
          <a:lstStyle/>
          <a:p>
            <a:r>
              <a:rPr lang="en-US" sz="3200" dirty="0"/>
              <a:t>How are Biofilms Treated?</a:t>
            </a:r>
          </a:p>
        </p:txBody>
      </p:sp>
      <p:sp>
        <p:nvSpPr>
          <p:cNvPr id="4" name="Slide Number Placeholder 3"/>
          <p:cNvSpPr>
            <a:spLocks noGrp="1"/>
          </p:cNvSpPr>
          <p:nvPr>
            <p:ph type="sldNum" sz="quarter" idx="10"/>
          </p:nvPr>
        </p:nvSpPr>
        <p:spPr/>
        <p:txBody>
          <a:bodyPr/>
          <a:lstStyle/>
          <a:p>
            <a:fld id="{FE8F3AB9-521C-0748-AB04-55C5DA9847F5}" type="slidenum">
              <a:rPr lang="en-US" smtClean="0"/>
              <a:pPr/>
              <a:t>18</a:t>
            </a:fld>
            <a:endParaRPr lang="en-US" dirty="0"/>
          </a:p>
        </p:txBody>
      </p:sp>
      <p:sp>
        <p:nvSpPr>
          <p:cNvPr id="6" name="TextBox 5"/>
          <p:cNvSpPr txBox="1"/>
          <p:nvPr/>
        </p:nvSpPr>
        <p:spPr>
          <a:xfrm>
            <a:off x="425450" y="1304817"/>
            <a:ext cx="8215116" cy="400110"/>
          </a:xfrm>
          <a:prstGeom prst="rect">
            <a:avLst/>
          </a:prstGeom>
          <a:solidFill>
            <a:schemeClr val="tx1"/>
          </a:solidFill>
        </p:spPr>
        <p:txBody>
          <a:bodyPr wrap="square" rtlCol="0">
            <a:spAutoFit/>
          </a:bodyPr>
          <a:lstStyle/>
          <a:p>
            <a:r>
              <a:rPr lang="en-US" sz="2000" b="1" dirty="0">
                <a:solidFill>
                  <a:schemeClr val="bg1"/>
                </a:solidFill>
              </a:rPr>
              <a:t>Hand Scrubbing</a:t>
            </a:r>
          </a:p>
        </p:txBody>
      </p:sp>
      <p:sp>
        <p:nvSpPr>
          <p:cNvPr id="7" name="TextBox 6"/>
          <p:cNvSpPr txBox="1"/>
          <p:nvPr/>
        </p:nvSpPr>
        <p:spPr>
          <a:xfrm>
            <a:off x="425449" y="2866375"/>
            <a:ext cx="8215116" cy="400110"/>
          </a:xfrm>
          <a:prstGeom prst="rect">
            <a:avLst/>
          </a:prstGeom>
          <a:solidFill>
            <a:schemeClr val="tx1"/>
          </a:solidFill>
        </p:spPr>
        <p:txBody>
          <a:bodyPr wrap="square" rtlCol="0">
            <a:spAutoFit/>
          </a:bodyPr>
          <a:lstStyle/>
          <a:p>
            <a:r>
              <a:rPr lang="en-US" sz="2000" b="1" dirty="0">
                <a:solidFill>
                  <a:schemeClr val="bg1"/>
                </a:solidFill>
              </a:rPr>
              <a:t>Burn Off Biofilm</a:t>
            </a:r>
          </a:p>
        </p:txBody>
      </p:sp>
      <p:sp>
        <p:nvSpPr>
          <p:cNvPr id="8" name="TextBox 7"/>
          <p:cNvSpPr txBox="1"/>
          <p:nvPr/>
        </p:nvSpPr>
        <p:spPr>
          <a:xfrm>
            <a:off x="425449" y="4460577"/>
            <a:ext cx="8215116" cy="400110"/>
          </a:xfrm>
          <a:prstGeom prst="rect">
            <a:avLst/>
          </a:prstGeom>
          <a:solidFill>
            <a:schemeClr val="tx1"/>
          </a:solidFill>
        </p:spPr>
        <p:txBody>
          <a:bodyPr wrap="square" rtlCol="0">
            <a:spAutoFit/>
          </a:bodyPr>
          <a:lstStyle/>
          <a:p>
            <a:r>
              <a:rPr lang="en-US" sz="2000" b="1" dirty="0">
                <a:solidFill>
                  <a:schemeClr val="bg1"/>
                </a:solidFill>
              </a:rPr>
              <a:t>Use specifically designed biofilm removal chemistry</a:t>
            </a:r>
          </a:p>
        </p:txBody>
      </p:sp>
      <p:sp>
        <p:nvSpPr>
          <p:cNvPr id="9" name="TextBox 8"/>
          <p:cNvSpPr txBox="1"/>
          <p:nvPr/>
        </p:nvSpPr>
        <p:spPr>
          <a:xfrm>
            <a:off x="425449" y="1764369"/>
            <a:ext cx="7957940" cy="646331"/>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Impossible to scrub every niche</a:t>
            </a:r>
          </a:p>
          <a:p>
            <a:pPr marL="171450" indent="-171450">
              <a:buFont typeface="Arial" charset="0"/>
              <a:buChar char="•"/>
            </a:pPr>
            <a:r>
              <a:rPr lang="en-US" sz="1200" dirty="0"/>
              <a:t>Time consuming in certain areas like drains</a:t>
            </a:r>
          </a:p>
          <a:p>
            <a:pPr marL="171450" indent="-171450">
              <a:buFont typeface="Arial" charset="0"/>
              <a:buChar char="•"/>
            </a:pPr>
            <a:endParaRPr lang="en-US" sz="1200" dirty="0"/>
          </a:p>
        </p:txBody>
      </p:sp>
      <p:sp>
        <p:nvSpPr>
          <p:cNvPr id="10" name="TextBox 9"/>
          <p:cNvSpPr txBox="1"/>
          <p:nvPr/>
        </p:nvSpPr>
        <p:spPr>
          <a:xfrm>
            <a:off x="425449" y="3347065"/>
            <a:ext cx="7957940" cy="646331"/>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Oxidizing chemistries such as chlorine bleach and PAA react with the outer layers of film first</a:t>
            </a:r>
          </a:p>
          <a:p>
            <a:pPr marL="171450" indent="-171450">
              <a:buFont typeface="Arial" charset="0"/>
              <a:buChar char="•"/>
            </a:pPr>
            <a:r>
              <a:rPr lang="en-US" sz="1200" dirty="0"/>
              <a:t>Can require up to 1000x the normal dose of sanitizer to remove</a:t>
            </a:r>
          </a:p>
          <a:p>
            <a:pPr marL="171450" indent="-171450">
              <a:buFont typeface="Arial" charset="0"/>
              <a:buChar char="•"/>
            </a:pPr>
            <a:endParaRPr lang="en-US" sz="1200" dirty="0"/>
          </a:p>
        </p:txBody>
      </p:sp>
      <p:sp>
        <p:nvSpPr>
          <p:cNvPr id="11" name="TextBox 10"/>
          <p:cNvSpPr txBox="1"/>
          <p:nvPr/>
        </p:nvSpPr>
        <p:spPr>
          <a:xfrm>
            <a:off x="425449" y="4931102"/>
            <a:ext cx="7957940" cy="830997"/>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Sterilex </a:t>
            </a:r>
            <a:r>
              <a:rPr lang="en-US" sz="1200" dirty="0" err="1"/>
              <a:t>PerQuat</a:t>
            </a:r>
            <a:r>
              <a:rPr lang="en-US" sz="1200" dirty="0"/>
              <a:t> Technology is the </a:t>
            </a:r>
            <a:r>
              <a:rPr lang="en-US" sz="1200" u="sng" dirty="0"/>
              <a:t>only</a:t>
            </a:r>
            <a:r>
              <a:rPr lang="en-US" sz="1200" dirty="0"/>
              <a:t> EPA registered biofilm removal chemistry</a:t>
            </a:r>
          </a:p>
          <a:p>
            <a:pPr marL="171450" indent="-171450">
              <a:buFont typeface="Arial" charset="0"/>
              <a:buChar char="•"/>
            </a:pPr>
            <a:r>
              <a:rPr lang="en-US" sz="1200" dirty="0"/>
              <a:t>Effectively removes biofilm and kills pathogens within biofilm.</a:t>
            </a:r>
          </a:p>
          <a:p>
            <a:pPr marL="171450" indent="-171450">
              <a:buFont typeface="Arial" charset="0"/>
              <a:buChar char="•"/>
            </a:pPr>
            <a:r>
              <a:rPr lang="en-US" sz="1200" dirty="0"/>
              <a:t>The usual precautionary measures are to be adhered to when handling chemicals</a:t>
            </a:r>
          </a:p>
          <a:p>
            <a:pPr marL="171450" indent="-171450">
              <a:buFont typeface="Arial" charset="0"/>
              <a:buChar char="•"/>
            </a:pPr>
            <a:endParaRPr lang="en-US" sz="1200" dirty="0"/>
          </a:p>
        </p:txBody>
      </p:sp>
    </p:spTree>
    <p:extLst>
      <p:ext uri="{BB962C8B-B14F-4D97-AF65-F5344CB8AC3E}">
        <p14:creationId xmlns:p14="http://schemas.microsoft.com/office/powerpoint/2010/main" val="75131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5450" y="231566"/>
            <a:ext cx="8718550" cy="914400"/>
          </a:xfrm>
        </p:spPr>
        <p:txBody>
          <a:bodyPr/>
          <a:lstStyle/>
          <a:p>
            <a:r>
              <a:rPr lang="en-US" sz="3200" dirty="0"/>
              <a:t>Biofilm Treatment with Different Sanitizers </a:t>
            </a:r>
          </a:p>
        </p:txBody>
      </p:sp>
      <p:sp>
        <p:nvSpPr>
          <p:cNvPr id="3" name="Content Placeholder 2"/>
          <p:cNvSpPr>
            <a:spLocks noGrp="1"/>
          </p:cNvSpPr>
          <p:nvPr>
            <p:ph idx="1"/>
          </p:nvPr>
        </p:nvSpPr>
        <p:spPr>
          <a:xfrm>
            <a:off x="302162" y="1714288"/>
            <a:ext cx="4107200" cy="4351338"/>
          </a:xfrm>
        </p:spPr>
        <p:txBody>
          <a:bodyPr/>
          <a:lstStyle/>
          <a:p>
            <a:r>
              <a:rPr lang="en-US" sz="2000" dirty="0"/>
              <a:t>Key: Access of disinfectant to target organisms</a:t>
            </a:r>
            <a:br>
              <a:rPr lang="en-US" sz="2000" dirty="0"/>
            </a:br>
            <a:endParaRPr lang="en-US" sz="2000" dirty="0"/>
          </a:p>
          <a:p>
            <a:r>
              <a:rPr lang="en-US" sz="2000" dirty="0"/>
              <a:t>Bacteria rapidly colonize dirty surfaces and residual biofilm</a:t>
            </a:r>
            <a:br>
              <a:rPr lang="en-US" sz="2000" dirty="0"/>
            </a:br>
            <a:endParaRPr lang="en-US" sz="2000" dirty="0"/>
          </a:p>
          <a:p>
            <a:r>
              <a:rPr lang="en-US" sz="2000" dirty="0"/>
              <a:t>Sterilex biocides are superior in biofilm-protected environments</a:t>
            </a:r>
            <a:br>
              <a:rPr lang="en-US" sz="2000" dirty="0"/>
            </a:br>
            <a:endParaRPr lang="en-US" sz="2000" dirty="0"/>
          </a:p>
          <a:p>
            <a:r>
              <a:rPr lang="en-US" sz="2000" dirty="0"/>
              <a:t>Sterilex biocides excel in removal of the biofilm matrix and accessing biofilm-protected microorganisms </a:t>
            </a:r>
          </a:p>
        </p:txBody>
      </p:sp>
      <p:sp>
        <p:nvSpPr>
          <p:cNvPr id="4" name="Slide Number Placeholder 3"/>
          <p:cNvSpPr>
            <a:spLocks noGrp="1"/>
          </p:cNvSpPr>
          <p:nvPr>
            <p:ph type="sldNum" sz="quarter" idx="10"/>
          </p:nvPr>
        </p:nvSpPr>
        <p:spPr/>
        <p:txBody>
          <a:bodyPr/>
          <a:lstStyle/>
          <a:p>
            <a:fld id="{FE8F3AB9-521C-0748-AB04-55C5DA9847F5}" type="slidenum">
              <a:rPr lang="en-US" smtClean="0"/>
              <a:pPr/>
              <a:t>19</a:t>
            </a:fld>
            <a:endParaRPr lang="en-US" dirty="0"/>
          </a:p>
        </p:txBody>
      </p:sp>
      <p:grpSp>
        <p:nvGrpSpPr>
          <p:cNvPr id="6" name="Group 33"/>
          <p:cNvGrpSpPr>
            <a:grpSpLocks/>
          </p:cNvGrpSpPr>
          <p:nvPr/>
        </p:nvGrpSpPr>
        <p:grpSpPr bwMode="auto">
          <a:xfrm>
            <a:off x="4479530" y="1739364"/>
            <a:ext cx="4265967" cy="4092986"/>
            <a:chOff x="1828800" y="1352550"/>
            <a:chExt cx="4972050" cy="4770240"/>
          </a:xfrm>
        </p:grpSpPr>
        <p:sp>
          <p:nvSpPr>
            <p:cNvPr id="7" name="Text Box 10"/>
            <p:cNvSpPr txBox="1">
              <a:spLocks noChangeArrowheads="1"/>
            </p:cNvSpPr>
            <p:nvPr/>
          </p:nvSpPr>
          <p:spPr bwMode="auto">
            <a:xfrm>
              <a:off x="2195513" y="20574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dirty="0">
                  <a:solidFill>
                    <a:schemeClr val="tx1"/>
                  </a:solidFill>
                  <a:latin typeface="Arial" panose="020B0604020202020204" pitchFamily="34" charset="0"/>
                </a:rPr>
                <a:t>Before Bleach</a:t>
              </a:r>
            </a:p>
          </p:txBody>
        </p:sp>
        <p:sp>
          <p:nvSpPr>
            <p:cNvPr id="8" name="Text Box 11"/>
            <p:cNvSpPr txBox="1">
              <a:spLocks noChangeArrowheads="1"/>
            </p:cNvSpPr>
            <p:nvPr/>
          </p:nvSpPr>
          <p:spPr bwMode="auto">
            <a:xfrm>
              <a:off x="4938713" y="2057400"/>
              <a:ext cx="115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dirty="0">
                  <a:solidFill>
                    <a:schemeClr val="tx1"/>
                  </a:solidFill>
                  <a:latin typeface="Arial" panose="020B0604020202020204" pitchFamily="34" charset="0"/>
                </a:rPr>
                <a:t>After Bleach</a:t>
              </a:r>
            </a:p>
          </p:txBody>
        </p:sp>
        <p:sp>
          <p:nvSpPr>
            <p:cNvPr id="9" name="Text Box 14"/>
            <p:cNvSpPr txBox="1">
              <a:spLocks noChangeArrowheads="1"/>
            </p:cNvSpPr>
            <p:nvPr/>
          </p:nvSpPr>
          <p:spPr bwMode="auto">
            <a:xfrm>
              <a:off x="2057400" y="4248150"/>
              <a:ext cx="195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dirty="0">
                  <a:solidFill>
                    <a:schemeClr val="tx1"/>
                  </a:solidFill>
                  <a:latin typeface="Arial" panose="020B0604020202020204" pitchFamily="34" charset="0"/>
                </a:rPr>
                <a:t>Before Glutaraldehyde</a:t>
              </a:r>
            </a:p>
          </p:txBody>
        </p:sp>
        <p:sp>
          <p:nvSpPr>
            <p:cNvPr id="10" name="Text Box 15"/>
            <p:cNvSpPr txBox="1">
              <a:spLocks noChangeArrowheads="1"/>
            </p:cNvSpPr>
            <p:nvPr/>
          </p:nvSpPr>
          <p:spPr bwMode="auto">
            <a:xfrm>
              <a:off x="4800600" y="4248150"/>
              <a:ext cx="180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dirty="0">
                  <a:solidFill>
                    <a:schemeClr val="tx1"/>
                  </a:solidFill>
                  <a:latin typeface="Arial" panose="020B0604020202020204" pitchFamily="34" charset="0"/>
                </a:rPr>
                <a:t>After Glutaraldehyde</a:t>
              </a:r>
            </a:p>
          </p:txBody>
        </p:sp>
        <p:sp>
          <p:nvSpPr>
            <p:cNvPr id="11" name="Text Box 18"/>
            <p:cNvSpPr txBox="1">
              <a:spLocks noChangeArrowheads="1"/>
            </p:cNvSpPr>
            <p:nvPr/>
          </p:nvSpPr>
          <p:spPr bwMode="auto">
            <a:xfrm>
              <a:off x="2209800" y="3140075"/>
              <a:ext cx="1139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dirty="0">
                  <a:solidFill>
                    <a:schemeClr val="tx1"/>
                  </a:solidFill>
                  <a:latin typeface="Arial" panose="020B0604020202020204" pitchFamily="34" charset="0"/>
                </a:rPr>
                <a:t>Before Quat</a:t>
              </a:r>
            </a:p>
          </p:txBody>
        </p:sp>
        <p:sp>
          <p:nvSpPr>
            <p:cNvPr id="12" name="Text Box 19"/>
            <p:cNvSpPr txBox="1">
              <a:spLocks noChangeArrowheads="1"/>
            </p:cNvSpPr>
            <p:nvPr/>
          </p:nvSpPr>
          <p:spPr bwMode="auto">
            <a:xfrm>
              <a:off x="4953000" y="3140075"/>
              <a:ext cx="992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dirty="0">
                  <a:solidFill>
                    <a:schemeClr val="tx1"/>
                  </a:solidFill>
                  <a:latin typeface="Arial" panose="020B0604020202020204" pitchFamily="34" charset="0"/>
                </a:rPr>
                <a:t>After Quat</a:t>
              </a:r>
            </a:p>
          </p:txBody>
        </p:sp>
        <p:sp>
          <p:nvSpPr>
            <p:cNvPr id="13" name="Text Box 6"/>
            <p:cNvSpPr txBox="1">
              <a:spLocks noChangeArrowheads="1"/>
            </p:cNvSpPr>
            <p:nvPr/>
          </p:nvSpPr>
          <p:spPr bwMode="auto">
            <a:xfrm>
              <a:off x="2138363" y="5791200"/>
              <a:ext cx="1632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b="1" dirty="0">
                  <a:solidFill>
                    <a:schemeClr val="tx1"/>
                  </a:solidFill>
                  <a:latin typeface="Arial" panose="020B0604020202020204" pitchFamily="34" charset="0"/>
                </a:rPr>
                <a:t>Before PerQuat</a:t>
              </a:r>
              <a:r>
                <a:rPr lang="en-US" altLang="en-US" sz="1400" b="1" baseline="30000" dirty="0">
                  <a:solidFill>
                    <a:schemeClr val="tx1"/>
                  </a:solidFill>
                  <a:latin typeface="Arial" panose="020B0604020202020204" pitchFamily="34" charset="0"/>
                  <a:cs typeface="Arial" panose="020B0604020202020204" pitchFamily="34" charset="0"/>
                </a:rPr>
                <a:t>®</a:t>
              </a:r>
              <a:endParaRPr lang="en-US" altLang="en-US" sz="1400" b="1" dirty="0">
                <a:solidFill>
                  <a:schemeClr val="tx1"/>
                </a:solidFill>
                <a:latin typeface="Arial" panose="020B0604020202020204" pitchFamily="34" charset="0"/>
              </a:endParaRPr>
            </a:p>
          </p:txBody>
        </p:sp>
        <p:sp>
          <p:nvSpPr>
            <p:cNvPr id="14" name="Text Box 7"/>
            <p:cNvSpPr txBox="1">
              <a:spLocks noChangeArrowheads="1"/>
            </p:cNvSpPr>
            <p:nvPr/>
          </p:nvSpPr>
          <p:spPr bwMode="auto">
            <a:xfrm>
              <a:off x="4954588" y="5815013"/>
              <a:ext cx="1483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1400" b="1" dirty="0">
                  <a:solidFill>
                    <a:schemeClr val="tx1"/>
                  </a:solidFill>
                  <a:latin typeface="Arial" panose="020B0604020202020204" pitchFamily="34" charset="0"/>
                </a:rPr>
                <a:t>After PerQuat</a:t>
              </a:r>
              <a:r>
                <a:rPr lang="en-US" altLang="en-US" sz="1400" b="1" baseline="30000" dirty="0">
                  <a:solidFill>
                    <a:schemeClr val="tx1"/>
                  </a:solidFill>
                  <a:latin typeface="Arial" panose="020B0604020202020204" pitchFamily="34" charset="0"/>
                  <a:cs typeface="Arial" panose="020B0604020202020204" pitchFamily="34" charset="0"/>
                </a:rPr>
                <a:t>®</a:t>
              </a:r>
              <a:endParaRPr lang="en-US" altLang="en-US" sz="1400" b="1" dirty="0">
                <a:solidFill>
                  <a:schemeClr val="tx1"/>
                </a:solidFill>
                <a:latin typeface="Arial" panose="020B0604020202020204" pitchFamily="34" charset="0"/>
              </a:endParaRPr>
            </a:p>
          </p:txBody>
        </p:sp>
        <p:sp>
          <p:nvSpPr>
            <p:cNvPr id="15" name="Text Box 22"/>
            <p:cNvSpPr txBox="1">
              <a:spLocks noChangeArrowheads="1"/>
            </p:cNvSpPr>
            <p:nvPr/>
          </p:nvSpPr>
          <p:spPr bwMode="auto">
            <a:xfrm>
              <a:off x="1905000" y="4476750"/>
              <a:ext cx="4552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spcBef>
                  <a:spcPct val="0"/>
                </a:spcBef>
                <a:buFontTx/>
                <a:buNone/>
              </a:pPr>
              <a:r>
                <a:rPr lang="en-US" altLang="en-US" sz="2000" b="1" i="1" dirty="0">
                  <a:solidFill>
                    <a:srgbClr val="0033CC"/>
                  </a:solidFill>
                  <a:latin typeface="Arial" panose="020B0604020202020204" pitchFamily="34" charset="0"/>
                </a:rPr>
                <a:t>Sterilex completely removes biofilm</a:t>
              </a:r>
            </a:p>
          </p:txBody>
        </p:sp>
        <p:pic>
          <p:nvPicPr>
            <p:cNvPr id="16" name="Picture 15" descr="beforebleach copy.jpg"/>
            <p:cNvPicPr>
              <a:picLocks noChangeAspect="1"/>
            </p:cNvPicPr>
            <p:nvPr/>
          </p:nvPicPr>
          <p:blipFill>
            <a:blip r:embed="rId2"/>
            <a:stretch>
              <a:fillRect/>
            </a:stretch>
          </p:blipFill>
          <p:spPr>
            <a:xfrm>
              <a:off x="2043113" y="1352550"/>
              <a:ext cx="1614487" cy="685772"/>
            </a:xfrm>
            <a:prstGeom prst="rect">
              <a:avLst/>
            </a:prstGeom>
            <a:ln>
              <a:noFill/>
            </a:ln>
            <a:effectLst>
              <a:outerShdw blurRad="292100" dist="139700" dir="2700000" algn="tl" rotWithShape="0">
                <a:srgbClr val="333333">
                  <a:alpha val="65000"/>
                </a:srgbClr>
              </a:outerShdw>
            </a:effectLst>
          </p:spPr>
        </p:pic>
        <p:pic>
          <p:nvPicPr>
            <p:cNvPr id="17" name="Picture 16" descr="afterbleach.jpg"/>
            <p:cNvPicPr>
              <a:picLocks noChangeAspect="1"/>
            </p:cNvPicPr>
            <p:nvPr/>
          </p:nvPicPr>
          <p:blipFill>
            <a:blip r:embed="rId3"/>
            <a:stretch>
              <a:fillRect/>
            </a:stretch>
          </p:blipFill>
          <p:spPr>
            <a:xfrm>
              <a:off x="4786313" y="1352550"/>
              <a:ext cx="1614487" cy="685772"/>
            </a:xfrm>
            <a:prstGeom prst="rect">
              <a:avLst/>
            </a:prstGeom>
            <a:ln>
              <a:noFill/>
            </a:ln>
            <a:effectLst>
              <a:outerShdw blurRad="292100" dist="139700" dir="2700000" algn="tl" rotWithShape="0">
                <a:srgbClr val="333333">
                  <a:alpha val="65000"/>
                </a:srgbClr>
              </a:outerShdw>
            </a:effectLst>
          </p:spPr>
        </p:pic>
        <p:pic>
          <p:nvPicPr>
            <p:cNvPr id="18" name="Picture 17" descr="beforequat copy.jpg"/>
            <p:cNvPicPr>
              <a:picLocks noChangeAspect="1"/>
            </p:cNvPicPr>
            <p:nvPr/>
          </p:nvPicPr>
          <p:blipFill>
            <a:blip r:embed="rId4"/>
            <a:stretch>
              <a:fillRect/>
            </a:stretch>
          </p:blipFill>
          <p:spPr>
            <a:xfrm>
              <a:off x="2057400" y="2419306"/>
              <a:ext cx="1614488" cy="685772"/>
            </a:xfrm>
            <a:prstGeom prst="rect">
              <a:avLst/>
            </a:prstGeom>
            <a:ln>
              <a:noFill/>
            </a:ln>
            <a:effectLst>
              <a:outerShdw blurRad="292100" dist="139700" dir="2700000" algn="tl" rotWithShape="0">
                <a:srgbClr val="333333">
                  <a:alpha val="65000"/>
                </a:srgbClr>
              </a:outerShdw>
            </a:effectLst>
          </p:spPr>
        </p:pic>
        <p:pic>
          <p:nvPicPr>
            <p:cNvPr id="19" name="Picture 18" descr="afterquat copy.jpg"/>
            <p:cNvPicPr>
              <a:picLocks noChangeAspect="1"/>
            </p:cNvPicPr>
            <p:nvPr/>
          </p:nvPicPr>
          <p:blipFill>
            <a:blip r:embed="rId5"/>
            <a:stretch>
              <a:fillRect/>
            </a:stretch>
          </p:blipFill>
          <p:spPr>
            <a:xfrm>
              <a:off x="4786313" y="2419306"/>
              <a:ext cx="1614487" cy="685772"/>
            </a:xfrm>
            <a:prstGeom prst="rect">
              <a:avLst/>
            </a:prstGeom>
            <a:ln>
              <a:noFill/>
            </a:ln>
            <a:effectLst>
              <a:outerShdw blurRad="292100" dist="139700" dir="2700000" algn="tl" rotWithShape="0">
                <a:srgbClr val="333333">
                  <a:alpha val="65000"/>
                </a:srgbClr>
              </a:outerShdw>
            </a:effectLst>
          </p:spPr>
        </p:pic>
        <p:pic>
          <p:nvPicPr>
            <p:cNvPr id="20" name="Picture 19" descr="beforeglut copy.jpg"/>
            <p:cNvPicPr>
              <a:picLocks noChangeAspect="1"/>
            </p:cNvPicPr>
            <p:nvPr/>
          </p:nvPicPr>
          <p:blipFill>
            <a:blip r:embed="rId6"/>
            <a:stretch>
              <a:fillRect/>
            </a:stretch>
          </p:blipFill>
          <p:spPr>
            <a:xfrm>
              <a:off x="2057400" y="3486061"/>
              <a:ext cx="1614488" cy="685772"/>
            </a:xfrm>
            <a:prstGeom prst="rect">
              <a:avLst/>
            </a:prstGeom>
            <a:ln>
              <a:noFill/>
            </a:ln>
            <a:effectLst>
              <a:outerShdw blurRad="292100" dist="139700" dir="2700000" algn="tl" rotWithShape="0">
                <a:srgbClr val="333333">
                  <a:alpha val="65000"/>
                </a:srgbClr>
              </a:outerShdw>
            </a:effectLst>
          </p:spPr>
        </p:pic>
        <p:pic>
          <p:nvPicPr>
            <p:cNvPr id="21" name="Picture 20" descr="afterglut.jpg"/>
            <p:cNvPicPr>
              <a:picLocks noChangeAspect="1"/>
            </p:cNvPicPr>
            <p:nvPr/>
          </p:nvPicPr>
          <p:blipFill>
            <a:blip r:embed="rId7"/>
            <a:stretch>
              <a:fillRect/>
            </a:stretch>
          </p:blipFill>
          <p:spPr>
            <a:xfrm>
              <a:off x="4786313" y="3486061"/>
              <a:ext cx="1614487" cy="685772"/>
            </a:xfrm>
            <a:prstGeom prst="rect">
              <a:avLst/>
            </a:prstGeom>
            <a:ln>
              <a:noFill/>
            </a:ln>
            <a:effectLst>
              <a:outerShdw blurRad="292100" dist="139700" dir="2700000" algn="tl" rotWithShape="0">
                <a:srgbClr val="333333">
                  <a:alpha val="65000"/>
                </a:srgbClr>
              </a:outerShdw>
            </a:effectLst>
          </p:spPr>
        </p:pic>
        <p:pic>
          <p:nvPicPr>
            <p:cNvPr id="22" name="Picture 21" descr="before UK copy.jpg"/>
            <p:cNvPicPr>
              <a:picLocks noChangeAspect="1"/>
            </p:cNvPicPr>
            <p:nvPr/>
          </p:nvPicPr>
          <p:blipFill>
            <a:blip r:embed="rId8"/>
            <a:stretch>
              <a:fillRect/>
            </a:stretch>
          </p:blipFill>
          <p:spPr>
            <a:xfrm>
              <a:off x="1828800" y="4876654"/>
              <a:ext cx="2152650" cy="914362"/>
            </a:xfrm>
            <a:prstGeom prst="rect">
              <a:avLst/>
            </a:prstGeom>
            <a:ln>
              <a:noFill/>
            </a:ln>
            <a:effectLst>
              <a:outerShdw blurRad="292100" dist="139700" dir="2700000" algn="tl" rotWithShape="0">
                <a:srgbClr val="333333">
                  <a:alpha val="65000"/>
                </a:srgbClr>
              </a:outerShdw>
            </a:effectLst>
          </p:spPr>
        </p:pic>
        <p:pic>
          <p:nvPicPr>
            <p:cNvPr id="23" name="Picture 22" descr="after UK.gif"/>
            <p:cNvPicPr>
              <a:picLocks noChangeAspect="1"/>
            </p:cNvPicPr>
            <p:nvPr/>
          </p:nvPicPr>
          <p:blipFill>
            <a:blip r:embed="rId9"/>
            <a:stretch>
              <a:fillRect/>
            </a:stretch>
          </p:blipFill>
          <p:spPr>
            <a:xfrm>
              <a:off x="4648200" y="4876654"/>
              <a:ext cx="2152650" cy="914362"/>
            </a:xfrm>
            <a:prstGeom prst="rect">
              <a:avLst/>
            </a:prstGeom>
            <a:ln>
              <a:noFill/>
            </a:ln>
            <a:effectLst>
              <a:outerShdw blurRad="292100" dist="139700" dir="2700000" algn="tl" rotWithShape="0">
                <a:srgbClr val="333333">
                  <a:alpha val="65000"/>
                </a:srgbClr>
              </a:outerShdw>
            </a:effectLst>
          </p:spPr>
        </p:pic>
        <p:sp>
          <p:nvSpPr>
            <p:cNvPr id="24" name="Line 22"/>
            <p:cNvSpPr>
              <a:spLocks noChangeShapeType="1"/>
            </p:cNvSpPr>
            <p:nvPr/>
          </p:nvSpPr>
          <p:spPr bwMode="auto">
            <a:xfrm>
              <a:off x="3810000" y="1757363"/>
              <a:ext cx="914400" cy="0"/>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5" name="Line 23"/>
            <p:cNvSpPr>
              <a:spLocks noChangeShapeType="1"/>
            </p:cNvSpPr>
            <p:nvPr/>
          </p:nvSpPr>
          <p:spPr bwMode="auto">
            <a:xfrm>
              <a:off x="3810000" y="2824163"/>
              <a:ext cx="914400" cy="0"/>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6" name="Line 24"/>
            <p:cNvSpPr>
              <a:spLocks noChangeShapeType="1"/>
            </p:cNvSpPr>
            <p:nvPr/>
          </p:nvSpPr>
          <p:spPr bwMode="auto">
            <a:xfrm>
              <a:off x="3810000" y="3890963"/>
              <a:ext cx="914400" cy="0"/>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 name="Line 25"/>
            <p:cNvSpPr>
              <a:spLocks noChangeShapeType="1"/>
            </p:cNvSpPr>
            <p:nvPr/>
          </p:nvSpPr>
          <p:spPr bwMode="auto">
            <a:xfrm>
              <a:off x="4038600" y="5357813"/>
              <a:ext cx="549275" cy="0"/>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37301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DD698A5-1F56-624B-97C2-11B155602C2A}" type="slidenum">
              <a:rPr lang="en-US" smtClean="0"/>
              <a:pPr/>
              <a:t>2</a:t>
            </a:fld>
            <a:endParaRPr lang="en-US" dirty="0"/>
          </a:p>
        </p:txBody>
      </p:sp>
      <p:sp>
        <p:nvSpPr>
          <p:cNvPr id="3" name="Text Placeholder 2"/>
          <p:cNvSpPr>
            <a:spLocks noGrp="1"/>
          </p:cNvSpPr>
          <p:nvPr>
            <p:ph type="body" sz="quarter" idx="13"/>
          </p:nvPr>
        </p:nvSpPr>
        <p:spPr>
          <a:xfrm>
            <a:off x="3614046" y="958121"/>
            <a:ext cx="5138057" cy="707330"/>
          </a:xfrm>
        </p:spPr>
        <p:txBody>
          <a:bodyPr/>
          <a:lstStyle/>
          <a:p>
            <a:r>
              <a:rPr lang="en-US" sz="3200" dirty="0"/>
              <a:t>Goals of Today</a:t>
            </a:r>
          </a:p>
        </p:txBody>
      </p:sp>
      <p:sp>
        <p:nvSpPr>
          <p:cNvPr id="4" name="Content Placeholder 3"/>
          <p:cNvSpPr>
            <a:spLocks noGrp="1"/>
          </p:cNvSpPr>
          <p:nvPr>
            <p:ph sz="quarter" idx="15"/>
          </p:nvPr>
        </p:nvSpPr>
        <p:spPr>
          <a:xfrm>
            <a:off x="3752147" y="1857157"/>
            <a:ext cx="4839519" cy="3965852"/>
          </a:xfrm>
        </p:spPr>
        <p:txBody>
          <a:bodyPr/>
          <a:lstStyle/>
          <a:p>
            <a:r>
              <a:rPr lang="en-US" dirty="0"/>
              <a:t>What is biofilm and why is it  important?</a:t>
            </a:r>
          </a:p>
          <a:p>
            <a:r>
              <a:rPr lang="en-US" dirty="0"/>
              <a:t>How is biofilm detected?</a:t>
            </a:r>
          </a:p>
          <a:p>
            <a:r>
              <a:rPr lang="en-US" dirty="0"/>
              <a:t>How to control biofilm?</a:t>
            </a:r>
          </a:p>
          <a:p>
            <a:pPr marL="0" indent="0">
              <a:buNone/>
            </a:pPr>
            <a:endParaRPr lang="en-US" dirty="0"/>
          </a:p>
        </p:txBody>
      </p:sp>
    </p:spTree>
    <p:extLst>
      <p:ext uri="{BB962C8B-B14F-4D97-AF65-F5344CB8AC3E}">
        <p14:creationId xmlns:p14="http://schemas.microsoft.com/office/powerpoint/2010/main" val="57297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5450" y="231566"/>
            <a:ext cx="7680860" cy="914400"/>
          </a:xfrm>
        </p:spPr>
        <p:txBody>
          <a:bodyPr/>
          <a:lstStyle/>
          <a:p>
            <a:r>
              <a:rPr lang="en-US" sz="3200" dirty="0"/>
              <a:t>Sterilex PerQuat</a:t>
            </a:r>
            <a:r>
              <a:rPr lang="en-US" sz="1200" dirty="0"/>
              <a:t>®</a:t>
            </a:r>
            <a:r>
              <a:rPr lang="en-US" sz="3200" dirty="0"/>
              <a:t> Technology</a:t>
            </a:r>
          </a:p>
        </p:txBody>
      </p:sp>
      <p:sp>
        <p:nvSpPr>
          <p:cNvPr id="3" name="Content Placeholder 2"/>
          <p:cNvSpPr>
            <a:spLocks noGrp="1"/>
          </p:cNvSpPr>
          <p:nvPr>
            <p:ph idx="1"/>
          </p:nvPr>
        </p:nvSpPr>
        <p:spPr>
          <a:xfrm>
            <a:off x="425450" y="1524804"/>
            <a:ext cx="7886700" cy="4351338"/>
          </a:xfrm>
        </p:spPr>
        <p:txBody>
          <a:bodyPr/>
          <a:lstStyle/>
          <a:p>
            <a:r>
              <a:rPr lang="en-US" dirty="0"/>
              <a:t>Disassociating H</a:t>
            </a:r>
            <a:r>
              <a:rPr lang="en-US" baseline="-25000" dirty="0"/>
              <a:t>2</a:t>
            </a:r>
            <a:r>
              <a:rPr lang="en-US" dirty="0"/>
              <a:t>O</a:t>
            </a:r>
            <a:r>
              <a:rPr lang="en-US" baseline="-25000" dirty="0"/>
              <a:t>2</a:t>
            </a:r>
            <a:r>
              <a:rPr lang="en-US" dirty="0"/>
              <a:t> in an alkaline environment and pairing it with a positively charged </a:t>
            </a:r>
            <a:r>
              <a:rPr lang="en-US" dirty="0" err="1"/>
              <a:t>Quat</a:t>
            </a:r>
            <a:r>
              <a:rPr lang="en-US" dirty="0"/>
              <a:t>, forms intimate ion pair soluble in both lipid and aqueous phases</a:t>
            </a:r>
            <a:endParaRPr lang="en-US" baseline="-25000" dirty="0"/>
          </a:p>
        </p:txBody>
      </p:sp>
      <p:sp>
        <p:nvSpPr>
          <p:cNvPr id="4" name="Slide Number Placeholder 3"/>
          <p:cNvSpPr>
            <a:spLocks noGrp="1"/>
          </p:cNvSpPr>
          <p:nvPr>
            <p:ph type="sldNum" sz="quarter" idx="10"/>
          </p:nvPr>
        </p:nvSpPr>
        <p:spPr/>
        <p:txBody>
          <a:bodyPr/>
          <a:lstStyle/>
          <a:p>
            <a:fld id="{FE8F3AB9-521C-0748-AB04-55C5DA9847F5}" type="slidenum">
              <a:rPr lang="en-US" smtClean="0"/>
              <a:pPr/>
              <a:t>20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24" y="2887460"/>
            <a:ext cx="8024116" cy="2714155"/>
          </a:xfrm>
          <a:prstGeom prst="rect">
            <a:avLst/>
          </a:prstGeom>
        </p:spPr>
      </p:pic>
    </p:spTree>
    <p:extLst>
      <p:ext uri="{BB962C8B-B14F-4D97-AF65-F5344CB8AC3E}">
        <p14:creationId xmlns:p14="http://schemas.microsoft.com/office/powerpoint/2010/main" val="1330890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0306" y="244274"/>
            <a:ext cx="8050730" cy="914400"/>
          </a:xfrm>
        </p:spPr>
        <p:txBody>
          <a:bodyPr/>
          <a:lstStyle/>
          <a:p>
            <a:r>
              <a:rPr lang="en-US" sz="3200" dirty="0"/>
              <a:t>Sterilex Food C&amp;S Product Line</a:t>
            </a:r>
          </a:p>
        </p:txBody>
      </p:sp>
      <p:sp>
        <p:nvSpPr>
          <p:cNvPr id="4" name="Slide Number Placeholder 3"/>
          <p:cNvSpPr>
            <a:spLocks noGrp="1"/>
          </p:cNvSpPr>
          <p:nvPr>
            <p:ph type="sldNum" sz="quarter" idx="10"/>
          </p:nvPr>
        </p:nvSpPr>
        <p:spPr/>
        <p:txBody>
          <a:bodyPr/>
          <a:lstStyle/>
          <a:p>
            <a:fld id="{FE8F3AB9-521C-0748-AB04-55C5DA9847F5}" type="slidenum">
              <a:rPr lang="en-US" smtClean="0"/>
              <a:pPr/>
              <a:t>21</a:t>
            </a:fld>
            <a:endParaRPr lang="en-US" dirty="0"/>
          </a:p>
        </p:txBody>
      </p:sp>
      <p:sp>
        <p:nvSpPr>
          <p:cNvPr id="6" name="TextBox 5"/>
          <p:cNvSpPr txBox="1"/>
          <p:nvPr/>
        </p:nvSpPr>
        <p:spPr>
          <a:xfrm>
            <a:off x="287676" y="1560687"/>
            <a:ext cx="3678149" cy="923330"/>
          </a:xfrm>
          <a:prstGeom prst="rect">
            <a:avLst/>
          </a:prstGeom>
          <a:solidFill>
            <a:schemeClr val="accent2"/>
          </a:solidFill>
        </p:spPr>
        <p:txBody>
          <a:bodyPr wrap="square" rtlCol="0">
            <a:spAutoFit/>
          </a:bodyPr>
          <a:lstStyle/>
          <a:p>
            <a:pPr algn="ctr"/>
            <a:r>
              <a:rPr lang="en-US" dirty="0">
                <a:solidFill>
                  <a:schemeClr val="bg1"/>
                </a:solidFill>
              </a:rPr>
              <a:t>Sterilex Ultra Disinfectant Cleaner and Activator</a:t>
            </a:r>
          </a:p>
          <a:p>
            <a:pPr algn="ctr"/>
            <a:r>
              <a:rPr lang="en-US" dirty="0">
                <a:solidFill>
                  <a:schemeClr val="bg1"/>
                </a:solidFill>
              </a:rPr>
              <a:t>EPA: 63761-8</a:t>
            </a:r>
          </a:p>
        </p:txBody>
      </p:sp>
      <p:sp>
        <p:nvSpPr>
          <p:cNvPr id="53" name="TextBox 52"/>
          <p:cNvSpPr txBox="1"/>
          <p:nvPr/>
        </p:nvSpPr>
        <p:spPr>
          <a:xfrm>
            <a:off x="4202128" y="1159162"/>
            <a:ext cx="4808305" cy="1200329"/>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Can be used everywhere in a plant including on food contact surfaces and drains.</a:t>
            </a:r>
          </a:p>
          <a:p>
            <a:pPr marL="171450" indent="-171450">
              <a:buFont typeface="Arial" charset="0"/>
              <a:buChar char="•"/>
            </a:pPr>
            <a:r>
              <a:rPr lang="en-US" sz="1200" dirty="0"/>
              <a:t>Food pathogens including:</a:t>
            </a:r>
          </a:p>
          <a:p>
            <a:pPr marL="628650" lvl="1" indent="-171450">
              <a:buFont typeface="Arial" charset="0"/>
              <a:buChar char="•"/>
            </a:pPr>
            <a:r>
              <a:rPr lang="en-US" sz="1200" i="1" dirty="0"/>
              <a:t>Listeria monocytogenes</a:t>
            </a:r>
          </a:p>
          <a:p>
            <a:pPr marL="628650" lvl="1" indent="-171450">
              <a:buFont typeface="Arial" charset="0"/>
              <a:buChar char="•"/>
            </a:pPr>
            <a:r>
              <a:rPr lang="en-US" sz="1200" i="1" dirty="0"/>
              <a:t>Escherichia coli </a:t>
            </a:r>
            <a:r>
              <a:rPr lang="en-US" sz="1200" dirty="0"/>
              <a:t>0157:H7</a:t>
            </a:r>
          </a:p>
          <a:p>
            <a:pPr marL="628650" lvl="1" indent="-171450">
              <a:buFont typeface="Arial" charset="0"/>
              <a:buChar char="•"/>
            </a:pPr>
            <a:r>
              <a:rPr lang="en-US" sz="1200" i="1" dirty="0"/>
              <a:t>Salmonella choleraesius</a:t>
            </a:r>
          </a:p>
        </p:txBody>
      </p:sp>
      <p:sp>
        <p:nvSpPr>
          <p:cNvPr id="54" name="Right Triangle 53"/>
          <p:cNvSpPr/>
          <p:nvPr/>
        </p:nvSpPr>
        <p:spPr>
          <a:xfrm rot="13500000">
            <a:off x="3824069" y="1615398"/>
            <a:ext cx="258111" cy="25811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p:cNvSpPr/>
          <p:nvPr/>
        </p:nvSpPr>
        <p:spPr>
          <a:xfrm rot="13500000">
            <a:off x="3819016" y="2655464"/>
            <a:ext cx="258111" cy="25811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4202128" y="2496489"/>
            <a:ext cx="4808305" cy="461665"/>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Formulated with anti-foam</a:t>
            </a:r>
          </a:p>
          <a:p>
            <a:pPr marL="171450" indent="-171450">
              <a:buFont typeface="Arial" charset="0"/>
              <a:buChar char="•"/>
            </a:pPr>
            <a:r>
              <a:rPr lang="en-US" sz="1200" dirty="0"/>
              <a:t>CIP/HTST/Injector treatment</a:t>
            </a:r>
          </a:p>
        </p:txBody>
      </p:sp>
      <p:grpSp>
        <p:nvGrpSpPr>
          <p:cNvPr id="7" name="Group 6">
            <a:extLst>
              <a:ext uri="{FF2B5EF4-FFF2-40B4-BE49-F238E27FC236}">
                <a16:creationId xmlns:a16="http://schemas.microsoft.com/office/drawing/2014/main" id="{FFF1C9B8-E3BA-4283-8027-9E9DFD88C08C}"/>
              </a:ext>
            </a:extLst>
          </p:cNvPr>
          <p:cNvGrpSpPr/>
          <p:nvPr/>
        </p:nvGrpSpPr>
        <p:grpSpPr>
          <a:xfrm>
            <a:off x="274975" y="4088357"/>
            <a:ext cx="8722757" cy="830997"/>
            <a:chOff x="274975" y="3467768"/>
            <a:chExt cx="8722757" cy="830997"/>
          </a:xfrm>
        </p:grpSpPr>
        <p:sp>
          <p:nvSpPr>
            <p:cNvPr id="52" name="TextBox 51"/>
            <p:cNvSpPr txBox="1"/>
            <p:nvPr/>
          </p:nvSpPr>
          <p:spPr>
            <a:xfrm>
              <a:off x="274975" y="3568243"/>
              <a:ext cx="3678149" cy="646331"/>
            </a:xfrm>
            <a:prstGeom prst="rect">
              <a:avLst/>
            </a:prstGeom>
            <a:solidFill>
              <a:schemeClr val="accent2"/>
            </a:solidFill>
          </p:spPr>
          <p:txBody>
            <a:bodyPr wrap="square" rtlCol="0">
              <a:spAutoFit/>
            </a:bodyPr>
            <a:lstStyle/>
            <a:p>
              <a:pPr algn="ctr"/>
              <a:r>
                <a:rPr lang="en-US" dirty="0">
                  <a:solidFill>
                    <a:schemeClr val="bg1"/>
                  </a:solidFill>
                </a:rPr>
                <a:t>Sterilex Ultra Step </a:t>
              </a:r>
              <a:br>
                <a:rPr lang="en-US" dirty="0">
                  <a:solidFill>
                    <a:schemeClr val="bg1"/>
                  </a:solidFill>
                </a:rPr>
              </a:br>
              <a:r>
                <a:rPr lang="en-US" dirty="0">
                  <a:solidFill>
                    <a:schemeClr val="bg1"/>
                  </a:solidFill>
                </a:rPr>
                <a:t>EPA: 63761-10</a:t>
              </a:r>
            </a:p>
          </p:txBody>
        </p:sp>
        <p:sp>
          <p:nvSpPr>
            <p:cNvPr id="56" name="Right Triangle 55"/>
            <p:cNvSpPr/>
            <p:nvPr/>
          </p:nvSpPr>
          <p:spPr>
            <a:xfrm rot="13500000">
              <a:off x="3811369" y="3762352"/>
              <a:ext cx="258111" cy="25811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4189427" y="3467768"/>
              <a:ext cx="4808305" cy="830997"/>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Same PerQuat® chemistry in dry form</a:t>
              </a:r>
            </a:p>
            <a:p>
              <a:pPr marL="171450" indent="-171450">
                <a:buFont typeface="Arial" charset="0"/>
                <a:buChar char="•"/>
              </a:pPr>
              <a:r>
                <a:rPr lang="en-US" sz="1200" dirty="0"/>
                <a:t>EPA registered solid floor sanitizer</a:t>
              </a:r>
            </a:p>
            <a:p>
              <a:pPr marL="171450" indent="-171450">
                <a:buFont typeface="Arial" charset="0"/>
                <a:buChar char="•"/>
              </a:pPr>
              <a:r>
                <a:rPr lang="en-US" sz="1200" dirty="0"/>
                <a:t>Less dusty</a:t>
              </a:r>
            </a:p>
            <a:p>
              <a:pPr marL="171450" indent="-171450">
                <a:buFont typeface="Arial" charset="0"/>
                <a:buChar char="•"/>
              </a:pPr>
              <a:r>
                <a:rPr lang="en-US" sz="1200" dirty="0"/>
                <a:t>Blue color</a:t>
              </a:r>
            </a:p>
          </p:txBody>
        </p:sp>
      </p:grpSp>
      <p:sp>
        <p:nvSpPr>
          <p:cNvPr id="13" name="TextBox 12">
            <a:extLst>
              <a:ext uri="{FF2B5EF4-FFF2-40B4-BE49-F238E27FC236}">
                <a16:creationId xmlns:a16="http://schemas.microsoft.com/office/drawing/2014/main" id="{6DBE5C52-BFBB-472F-968D-6E8DFBCE11CE}"/>
              </a:ext>
            </a:extLst>
          </p:cNvPr>
          <p:cNvSpPr txBox="1"/>
          <p:nvPr/>
        </p:nvSpPr>
        <p:spPr>
          <a:xfrm>
            <a:off x="274975" y="2617160"/>
            <a:ext cx="3678149" cy="369332"/>
          </a:xfrm>
          <a:prstGeom prst="rect">
            <a:avLst/>
          </a:prstGeom>
          <a:solidFill>
            <a:schemeClr val="accent2"/>
          </a:solidFill>
        </p:spPr>
        <p:txBody>
          <a:bodyPr wrap="square" rtlCol="0">
            <a:spAutoFit/>
          </a:bodyPr>
          <a:lstStyle/>
          <a:p>
            <a:pPr algn="ctr"/>
            <a:r>
              <a:rPr lang="en-US" dirty="0">
                <a:solidFill>
                  <a:schemeClr val="bg1"/>
                </a:solidFill>
              </a:rPr>
              <a:t>Sterilex Ultra CIP</a:t>
            </a:r>
          </a:p>
        </p:txBody>
      </p:sp>
      <p:sp>
        <p:nvSpPr>
          <p:cNvPr id="14" name="TextBox 13">
            <a:extLst>
              <a:ext uri="{FF2B5EF4-FFF2-40B4-BE49-F238E27FC236}">
                <a16:creationId xmlns:a16="http://schemas.microsoft.com/office/drawing/2014/main" id="{BAC9F65B-899F-4900-9ACA-F059FA44E996}"/>
              </a:ext>
            </a:extLst>
          </p:cNvPr>
          <p:cNvSpPr txBox="1"/>
          <p:nvPr/>
        </p:nvSpPr>
        <p:spPr>
          <a:xfrm>
            <a:off x="274975" y="3236282"/>
            <a:ext cx="3678149" cy="646331"/>
          </a:xfrm>
          <a:prstGeom prst="rect">
            <a:avLst/>
          </a:prstGeom>
          <a:solidFill>
            <a:schemeClr val="accent2"/>
          </a:solidFill>
        </p:spPr>
        <p:txBody>
          <a:bodyPr wrap="square" rtlCol="0">
            <a:spAutoFit/>
          </a:bodyPr>
          <a:lstStyle/>
          <a:p>
            <a:pPr algn="ctr"/>
            <a:r>
              <a:rPr lang="en-US" dirty="0">
                <a:solidFill>
                  <a:schemeClr val="bg1"/>
                </a:solidFill>
              </a:rPr>
              <a:t>Sterilex Ultra Soft Metal Safe Activator</a:t>
            </a:r>
          </a:p>
        </p:txBody>
      </p:sp>
      <p:sp>
        <p:nvSpPr>
          <p:cNvPr id="15" name="Right Triangle 14">
            <a:extLst>
              <a:ext uri="{FF2B5EF4-FFF2-40B4-BE49-F238E27FC236}">
                <a16:creationId xmlns:a16="http://schemas.microsoft.com/office/drawing/2014/main" id="{4FCFE000-7463-4D58-AC6B-8B715EC2CCB4}"/>
              </a:ext>
            </a:extLst>
          </p:cNvPr>
          <p:cNvSpPr/>
          <p:nvPr/>
        </p:nvSpPr>
        <p:spPr>
          <a:xfrm rot="13500000">
            <a:off x="3825439" y="3430374"/>
            <a:ext cx="258111" cy="25811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33BC46F-D361-4392-ABE0-3C1ADDFA35E8}"/>
              </a:ext>
            </a:extLst>
          </p:cNvPr>
          <p:cNvSpPr txBox="1"/>
          <p:nvPr/>
        </p:nvSpPr>
        <p:spPr>
          <a:xfrm>
            <a:off x="4189427" y="3220215"/>
            <a:ext cx="4808305" cy="646331"/>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Replace Sterilex Ultra Activator</a:t>
            </a:r>
          </a:p>
          <a:p>
            <a:pPr marL="171450" indent="-171450">
              <a:buFont typeface="Arial" charset="0"/>
              <a:buChar char="•"/>
            </a:pPr>
            <a:r>
              <a:rPr lang="en-US" sz="1200" dirty="0"/>
              <a:t>Compatible with wide variety of aluminum surfaces</a:t>
            </a:r>
          </a:p>
          <a:p>
            <a:pPr marL="171450" indent="-171450">
              <a:buFont typeface="Arial" charset="0"/>
              <a:buChar char="•"/>
            </a:pPr>
            <a:r>
              <a:rPr lang="en-US" sz="1200" dirty="0"/>
              <a:t>Perfect for overheads, freezers, coils, etc.</a:t>
            </a:r>
          </a:p>
        </p:txBody>
      </p:sp>
      <p:sp>
        <p:nvSpPr>
          <p:cNvPr id="17" name="TextBox 16">
            <a:extLst>
              <a:ext uri="{FF2B5EF4-FFF2-40B4-BE49-F238E27FC236}">
                <a16:creationId xmlns:a16="http://schemas.microsoft.com/office/drawing/2014/main" id="{59FB5200-981C-4CE5-9BA1-68EBBB928C0D}"/>
              </a:ext>
            </a:extLst>
          </p:cNvPr>
          <p:cNvSpPr txBox="1"/>
          <p:nvPr/>
        </p:nvSpPr>
        <p:spPr>
          <a:xfrm>
            <a:off x="287676" y="5129657"/>
            <a:ext cx="3678149" cy="369332"/>
          </a:xfrm>
          <a:prstGeom prst="rect">
            <a:avLst/>
          </a:prstGeom>
          <a:solidFill>
            <a:schemeClr val="accent2"/>
          </a:solidFill>
        </p:spPr>
        <p:txBody>
          <a:bodyPr wrap="square" rtlCol="0">
            <a:spAutoFit/>
          </a:bodyPr>
          <a:lstStyle/>
          <a:p>
            <a:pPr algn="ctr"/>
            <a:r>
              <a:rPr lang="en-US" dirty="0" err="1">
                <a:solidFill>
                  <a:schemeClr val="bg1"/>
                </a:solidFill>
              </a:rPr>
              <a:t>Indicon</a:t>
            </a:r>
            <a:r>
              <a:rPr lang="en-US" dirty="0">
                <a:solidFill>
                  <a:schemeClr val="bg1"/>
                </a:solidFill>
              </a:rPr>
              <a:t> Gel – NEW !</a:t>
            </a:r>
          </a:p>
        </p:txBody>
      </p:sp>
      <p:sp>
        <p:nvSpPr>
          <p:cNvPr id="18" name="TextBox 17">
            <a:extLst>
              <a:ext uri="{FF2B5EF4-FFF2-40B4-BE49-F238E27FC236}">
                <a16:creationId xmlns:a16="http://schemas.microsoft.com/office/drawing/2014/main" id="{82E7A6D6-B396-40E1-992E-2FEF53A7B36F}"/>
              </a:ext>
            </a:extLst>
          </p:cNvPr>
          <p:cNvSpPr txBox="1"/>
          <p:nvPr/>
        </p:nvSpPr>
        <p:spPr>
          <a:xfrm>
            <a:off x="4202128" y="5029182"/>
            <a:ext cx="4808305" cy="646331"/>
          </a:xfrm>
          <a:prstGeom prst="rect">
            <a:avLst/>
          </a:prstGeom>
          <a:solidFill>
            <a:schemeClr val="accent3">
              <a:lumMod val="20000"/>
              <a:lumOff val="80000"/>
            </a:schemeClr>
          </a:solidFill>
        </p:spPr>
        <p:txBody>
          <a:bodyPr wrap="square" rtlCol="0">
            <a:spAutoFit/>
          </a:bodyPr>
          <a:lstStyle/>
          <a:p>
            <a:pPr marL="171450" indent="-171450">
              <a:buFont typeface="Arial" charset="0"/>
              <a:buChar char="•"/>
            </a:pPr>
            <a:r>
              <a:rPr lang="en-US" sz="1200" dirty="0"/>
              <a:t>Biofilm Indicator</a:t>
            </a:r>
          </a:p>
          <a:p>
            <a:pPr marL="171450" indent="-171450">
              <a:buFont typeface="Arial" charset="0"/>
              <a:buChar char="•"/>
            </a:pPr>
            <a:r>
              <a:rPr lang="en-US" sz="1200" dirty="0"/>
              <a:t>Not to replace ATP swabs</a:t>
            </a:r>
          </a:p>
          <a:p>
            <a:pPr marL="171450" indent="-171450">
              <a:buFont typeface="Arial" charset="0"/>
              <a:buChar char="•"/>
            </a:pPr>
            <a:r>
              <a:rPr lang="en-US" sz="1200" dirty="0"/>
              <a:t>Rapid detection as quick as 30 seconds </a:t>
            </a:r>
          </a:p>
        </p:txBody>
      </p:sp>
      <p:sp>
        <p:nvSpPr>
          <p:cNvPr id="19" name="Right Triangle 18">
            <a:extLst>
              <a:ext uri="{FF2B5EF4-FFF2-40B4-BE49-F238E27FC236}">
                <a16:creationId xmlns:a16="http://schemas.microsoft.com/office/drawing/2014/main" id="{27AFF173-2E0C-48DA-8AF1-F166D5065249}"/>
              </a:ext>
            </a:extLst>
          </p:cNvPr>
          <p:cNvSpPr/>
          <p:nvPr/>
        </p:nvSpPr>
        <p:spPr>
          <a:xfrm rot="13500000">
            <a:off x="3836769" y="5191052"/>
            <a:ext cx="258111" cy="25811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9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Example Use Sites</a:t>
            </a:r>
          </a:p>
        </p:txBody>
      </p:sp>
      <p:sp>
        <p:nvSpPr>
          <p:cNvPr id="4" name="Slide Number Placeholder 3"/>
          <p:cNvSpPr>
            <a:spLocks noGrp="1"/>
          </p:cNvSpPr>
          <p:nvPr>
            <p:ph type="sldNum" sz="quarter" idx="10"/>
          </p:nvPr>
        </p:nvSpPr>
        <p:spPr/>
        <p:txBody>
          <a:bodyPr/>
          <a:lstStyle/>
          <a:p>
            <a:fld id="{FE8F3AB9-521C-0748-AB04-55C5DA9847F5}" type="slidenum">
              <a:rPr lang="en-US" smtClean="0"/>
              <a:pPr/>
              <a:t>22</a:t>
            </a:fld>
            <a:endParaRPr lang="en-US" dirty="0"/>
          </a:p>
        </p:txBody>
      </p:sp>
      <p:graphicFrame>
        <p:nvGraphicFramePr>
          <p:cNvPr id="5" name="Diagram 4"/>
          <p:cNvGraphicFramePr/>
          <p:nvPr>
            <p:extLst>
              <p:ext uri="{D42A27DB-BD31-4B8C-83A1-F6EECF244321}">
                <p14:modId xmlns:p14="http://schemas.microsoft.com/office/powerpoint/2010/main" val="4120028654"/>
              </p:ext>
            </p:extLst>
          </p:nvPr>
        </p:nvGraphicFramePr>
        <p:xfrm>
          <a:off x="939799" y="1145966"/>
          <a:ext cx="7328711" cy="4733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38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6F2974-6B5D-486A-BD05-BB876661C005}"/>
              </a:ext>
            </a:extLst>
          </p:cNvPr>
          <p:cNvSpPr>
            <a:spLocks noGrp="1"/>
          </p:cNvSpPr>
          <p:nvPr>
            <p:ph type="body" sz="quarter" idx="13"/>
          </p:nvPr>
        </p:nvSpPr>
        <p:spPr/>
        <p:txBody>
          <a:bodyPr/>
          <a:lstStyle/>
          <a:p>
            <a:r>
              <a:rPr lang="en-US" sz="3200" dirty="0"/>
              <a:t>Contract Information</a:t>
            </a:r>
          </a:p>
        </p:txBody>
      </p:sp>
      <p:sp>
        <p:nvSpPr>
          <p:cNvPr id="4" name="Slide Number Placeholder 3">
            <a:extLst>
              <a:ext uri="{FF2B5EF4-FFF2-40B4-BE49-F238E27FC236}">
                <a16:creationId xmlns:a16="http://schemas.microsoft.com/office/drawing/2014/main" id="{575E1041-4698-409B-823E-CBA9175B0C7A}"/>
              </a:ext>
            </a:extLst>
          </p:cNvPr>
          <p:cNvSpPr>
            <a:spLocks noGrp="1"/>
          </p:cNvSpPr>
          <p:nvPr>
            <p:ph type="sldNum" sz="quarter" idx="10"/>
          </p:nvPr>
        </p:nvSpPr>
        <p:spPr/>
        <p:txBody>
          <a:bodyPr/>
          <a:lstStyle/>
          <a:p>
            <a:fld id="{FE8F3AB9-521C-0748-AB04-55C5DA9847F5}" type="slidenum">
              <a:rPr lang="en-US" smtClean="0"/>
              <a:pPr/>
              <a:t>23</a:t>
            </a:fld>
            <a:endParaRPr lang="en-US" dirty="0"/>
          </a:p>
        </p:txBody>
      </p:sp>
      <p:sp>
        <p:nvSpPr>
          <p:cNvPr id="5" name="TextBox 4">
            <a:extLst>
              <a:ext uri="{FF2B5EF4-FFF2-40B4-BE49-F238E27FC236}">
                <a16:creationId xmlns:a16="http://schemas.microsoft.com/office/drawing/2014/main" id="{E10FDA92-012D-4EFC-93B4-99F667A27381}"/>
              </a:ext>
            </a:extLst>
          </p:cNvPr>
          <p:cNvSpPr txBox="1"/>
          <p:nvPr/>
        </p:nvSpPr>
        <p:spPr>
          <a:xfrm>
            <a:off x="2668250" y="2509497"/>
            <a:ext cx="4107305" cy="1631216"/>
          </a:xfrm>
          <a:prstGeom prst="rect">
            <a:avLst/>
          </a:prstGeom>
          <a:noFill/>
        </p:spPr>
        <p:txBody>
          <a:bodyPr wrap="square" rtlCol="0">
            <a:spAutoFit/>
          </a:bodyPr>
          <a:lstStyle/>
          <a:p>
            <a:pPr algn="ctr"/>
            <a:r>
              <a:rPr lang="en-US" sz="2000" dirty="0"/>
              <a:t>Alex Zeman</a:t>
            </a:r>
          </a:p>
          <a:p>
            <a:pPr algn="ctr"/>
            <a:r>
              <a:rPr lang="en-US" sz="2000" dirty="0"/>
              <a:t>Regional Sales Manager – West</a:t>
            </a:r>
          </a:p>
          <a:p>
            <a:pPr algn="ctr"/>
            <a:r>
              <a:rPr lang="en-US" sz="2000" dirty="0"/>
              <a:t>Sterilex</a:t>
            </a:r>
          </a:p>
          <a:p>
            <a:pPr algn="ctr"/>
            <a:r>
              <a:rPr lang="en-US" sz="2000" dirty="0"/>
              <a:t>720-299-3828</a:t>
            </a:r>
          </a:p>
          <a:p>
            <a:pPr algn="ctr"/>
            <a:r>
              <a:rPr lang="en-US" sz="2000" dirty="0"/>
              <a:t>alex.zeman@sterilex.com</a:t>
            </a:r>
          </a:p>
        </p:txBody>
      </p:sp>
    </p:spTree>
    <p:extLst>
      <p:ext uri="{BB962C8B-B14F-4D97-AF65-F5344CB8AC3E}">
        <p14:creationId xmlns:p14="http://schemas.microsoft.com/office/powerpoint/2010/main" val="142141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0E03566-57EB-6941-8368-B815666F3A9D}" type="slidenum">
              <a:rPr lang="en-US" smtClean="0"/>
              <a:pPr/>
              <a:t>3</a:t>
            </a:fld>
            <a:endParaRPr lang="en-US" dirty="0"/>
          </a:p>
        </p:txBody>
      </p:sp>
      <p:sp>
        <p:nvSpPr>
          <p:cNvPr id="3" name="Text Placeholder 2"/>
          <p:cNvSpPr>
            <a:spLocks noGrp="1"/>
          </p:cNvSpPr>
          <p:nvPr>
            <p:ph type="body" sz="quarter" idx="13"/>
          </p:nvPr>
        </p:nvSpPr>
        <p:spPr/>
        <p:txBody>
          <a:bodyPr/>
          <a:lstStyle/>
          <a:p>
            <a:r>
              <a:rPr lang="en-US" sz="3200" dirty="0"/>
              <a:t>What is Biofilm?</a:t>
            </a:r>
          </a:p>
        </p:txBody>
      </p:sp>
      <p:pic>
        <p:nvPicPr>
          <p:cNvPr id="7" name="Picture Placeholder 6"/>
          <p:cNvPicPr>
            <a:picLocks noGrp="1" noChangeAspect="1"/>
          </p:cNvPicPr>
          <p:nvPr>
            <p:ph type="pic" sz="quarter" idx="14"/>
          </p:nvPr>
        </p:nvPicPr>
        <p:blipFill rotWithShape="1">
          <a:blip r:embed="rId2"/>
          <a:srcRect t="18917" b="27043"/>
          <a:stretch/>
        </p:blipFill>
        <p:spPr>
          <a:xfrm>
            <a:off x="939800" y="1887079"/>
            <a:ext cx="7403368" cy="2502489"/>
          </a:xfrm>
        </p:spPr>
      </p:pic>
      <p:sp>
        <p:nvSpPr>
          <p:cNvPr id="5" name="Text Placeholder 4"/>
          <p:cNvSpPr>
            <a:spLocks noGrp="1"/>
          </p:cNvSpPr>
          <p:nvPr>
            <p:ph type="body" sz="quarter" idx="15"/>
          </p:nvPr>
        </p:nvSpPr>
        <p:spPr/>
        <p:txBody>
          <a:bodyPr/>
          <a:lstStyle/>
          <a:p>
            <a:r>
              <a:rPr lang="en-US" dirty="0"/>
              <a:t>Biofilm is a grouping of cells that stick together, embedded in a self produced matrix of extracellular polymeric substance composed of proteins, polysaccharides and other materials.</a:t>
            </a:r>
          </a:p>
        </p:txBody>
      </p:sp>
    </p:spTree>
    <p:extLst>
      <p:ext uri="{BB962C8B-B14F-4D97-AF65-F5344CB8AC3E}">
        <p14:creationId xmlns:p14="http://schemas.microsoft.com/office/powerpoint/2010/main" val="426017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5450" y="231566"/>
            <a:ext cx="7424006" cy="914400"/>
          </a:xfrm>
        </p:spPr>
        <p:txBody>
          <a:bodyPr/>
          <a:lstStyle/>
          <a:p>
            <a:r>
              <a:rPr lang="en-US" sz="3200" dirty="0"/>
              <a:t>Pathogens Reside in Biofilm</a:t>
            </a:r>
          </a:p>
        </p:txBody>
      </p:sp>
      <p:sp>
        <p:nvSpPr>
          <p:cNvPr id="3" name="Content Placeholder 2"/>
          <p:cNvSpPr>
            <a:spLocks noGrp="1"/>
          </p:cNvSpPr>
          <p:nvPr>
            <p:ph idx="1"/>
          </p:nvPr>
        </p:nvSpPr>
        <p:spPr>
          <a:xfrm>
            <a:off x="425450" y="1594626"/>
            <a:ext cx="7886700" cy="4351338"/>
          </a:xfrm>
        </p:spPr>
        <p:txBody>
          <a:bodyPr/>
          <a:lstStyle/>
          <a:p>
            <a:r>
              <a:rPr lang="en-US" dirty="0"/>
              <a:t>Natural habitat for microorganisms </a:t>
            </a:r>
          </a:p>
          <a:p>
            <a:pPr lvl="1"/>
            <a:r>
              <a:rPr lang="en-US" dirty="0"/>
              <a:t>Natural biofilms are multi-species</a:t>
            </a:r>
          </a:p>
          <a:p>
            <a:r>
              <a:rPr lang="en-US" dirty="0"/>
              <a:t>Microorganisms in biofilm express resistance (1000 times the dose of sanitizers required)</a:t>
            </a:r>
          </a:p>
          <a:p>
            <a:r>
              <a:rPr lang="en-US" dirty="0"/>
              <a:t>Conventional disinfectants have limited effectiveness against biofilm</a:t>
            </a:r>
          </a:p>
          <a:p>
            <a:pPr lvl="1"/>
            <a:endParaRPr lang="en-US" dirty="0"/>
          </a:p>
        </p:txBody>
      </p:sp>
      <p:sp>
        <p:nvSpPr>
          <p:cNvPr id="4" name="Slide Number Placeholder 3"/>
          <p:cNvSpPr>
            <a:spLocks noGrp="1"/>
          </p:cNvSpPr>
          <p:nvPr>
            <p:ph type="sldNum" sz="quarter" idx="10"/>
          </p:nvPr>
        </p:nvSpPr>
        <p:spPr/>
        <p:txBody>
          <a:bodyPr/>
          <a:lstStyle/>
          <a:p>
            <a:fld id="{FE8F3AB9-521C-0748-AB04-55C5DA9847F5}" type="slidenum">
              <a:rPr lang="en-US" smtClean="0"/>
              <a:pPr/>
              <a:t>4</a:t>
            </a:fld>
            <a:endParaRPr lang="en-US" dirty="0"/>
          </a:p>
        </p:txBody>
      </p:sp>
      <p:pic>
        <p:nvPicPr>
          <p:cNvPr id="6" name="Picture 10" descr="art-eid4413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775" y="4304107"/>
            <a:ext cx="1982549" cy="161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3255021" y="4345987"/>
            <a:ext cx="2610162" cy="1552646"/>
            <a:chOff x="158" y="3020"/>
            <a:chExt cx="2256" cy="1373"/>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9" y="2579"/>
              <a:ext cx="1373" cy="225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0"/>
            <p:cNvSpPr>
              <a:spLocks noChangeArrowheads="1"/>
            </p:cNvSpPr>
            <p:nvPr/>
          </p:nvSpPr>
          <p:spPr bwMode="auto">
            <a:xfrm>
              <a:off x="1248" y="3024"/>
              <a:ext cx="63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lgn="ctr">
                <a:spcBef>
                  <a:spcPct val="0"/>
                </a:spcBef>
                <a:buFontTx/>
                <a:buNone/>
              </a:pPr>
              <a:r>
                <a:rPr lang="en-US" altLang="en-US" sz="600" dirty="0">
                  <a:solidFill>
                    <a:srgbClr val="0033CC"/>
                  </a:solidFill>
                  <a:latin typeface="Arial Black" panose="020B0A04020102020204" pitchFamily="34" charset="0"/>
                </a:rPr>
                <a:t>PLANKTONIC </a:t>
              </a:r>
            </a:p>
          </p:txBody>
        </p:sp>
        <p:sp>
          <p:nvSpPr>
            <p:cNvPr id="10" name="Rectangle 11"/>
            <p:cNvSpPr>
              <a:spLocks noChangeArrowheads="1"/>
            </p:cNvSpPr>
            <p:nvPr/>
          </p:nvSpPr>
          <p:spPr bwMode="auto">
            <a:xfrm>
              <a:off x="1392" y="3504"/>
              <a:ext cx="4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D4D4D"/>
                  </a:solidFill>
                  <a:latin typeface="Franklin Gothic Medium" panose="020B0603020102020204" pitchFamily="34" charset="0"/>
                </a:defRPr>
              </a:lvl1pPr>
              <a:lvl2pPr marL="742950" indent="-285750">
                <a:spcBef>
                  <a:spcPct val="20000"/>
                </a:spcBef>
                <a:buChar char="–"/>
                <a:defRPr sz="2800">
                  <a:solidFill>
                    <a:srgbClr val="4D4D4D"/>
                  </a:solidFill>
                  <a:latin typeface="Franklin Gothic Medium" panose="020B0603020102020204" pitchFamily="34" charset="0"/>
                </a:defRPr>
              </a:lvl2pPr>
              <a:lvl3pPr marL="1143000" indent="-228600">
                <a:spcBef>
                  <a:spcPct val="20000"/>
                </a:spcBef>
                <a:buChar char="•"/>
                <a:defRPr sz="2400">
                  <a:solidFill>
                    <a:srgbClr val="4D4D4D"/>
                  </a:solidFill>
                  <a:latin typeface="Franklin Gothic Medium" panose="020B0603020102020204" pitchFamily="34" charset="0"/>
                </a:defRPr>
              </a:lvl3pPr>
              <a:lvl4pPr marL="1600200" indent="-228600">
                <a:spcBef>
                  <a:spcPct val="20000"/>
                </a:spcBef>
                <a:buChar char="–"/>
                <a:defRPr sz="2000">
                  <a:solidFill>
                    <a:srgbClr val="4D4D4D"/>
                  </a:solidFill>
                  <a:latin typeface="Franklin Gothic Medium" panose="020B0603020102020204" pitchFamily="34" charset="0"/>
                </a:defRPr>
              </a:lvl4pPr>
              <a:lvl5pPr marL="2057400" indent="-228600">
                <a:spcBef>
                  <a:spcPct val="20000"/>
                </a:spcBef>
                <a:buChar char="»"/>
                <a:defRPr sz="2000">
                  <a:solidFill>
                    <a:srgbClr val="4D4D4D"/>
                  </a:solidFill>
                  <a:latin typeface="Franklin Gothic Medium" panose="020B0603020102020204"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anose="020B0603020102020204" pitchFamily="34" charset="0"/>
                </a:defRPr>
              </a:lvl9pPr>
            </a:lstStyle>
            <a:p>
              <a:pPr algn="ctr">
                <a:spcBef>
                  <a:spcPct val="0"/>
                </a:spcBef>
                <a:buFontTx/>
                <a:buNone/>
              </a:pPr>
              <a:r>
                <a:rPr lang="en-US" altLang="en-US" sz="600" dirty="0">
                  <a:solidFill>
                    <a:srgbClr val="0033CC"/>
                  </a:solidFill>
                  <a:latin typeface="Arial Black" panose="020B0A04020102020204" pitchFamily="34" charset="0"/>
                </a:rPr>
                <a:t>SESSILE</a:t>
              </a:r>
            </a:p>
          </p:txBody>
        </p:sp>
      </p:grpSp>
    </p:spTree>
    <p:extLst>
      <p:ext uri="{BB962C8B-B14F-4D97-AF65-F5344CB8AC3E}">
        <p14:creationId xmlns:p14="http://schemas.microsoft.com/office/powerpoint/2010/main" val="106847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idx="4294967295"/>
          </p:nvPr>
        </p:nvSpPr>
        <p:spPr>
          <a:xfrm>
            <a:off x="351692" y="0"/>
            <a:ext cx="9249508" cy="914400"/>
          </a:xfrm>
        </p:spPr>
        <p:txBody>
          <a:bodyPr anchor="b"/>
          <a:lstStyle/>
          <a:p>
            <a:pPr eaLnBrk="1" hangingPunct="1"/>
            <a:r>
              <a:rPr lang="en-US" sz="3200" dirty="0">
                <a:latin typeface="+mn-lt"/>
              </a:rPr>
              <a:t>Issues In The Control of Biofilm</a:t>
            </a:r>
          </a:p>
        </p:txBody>
      </p:sp>
      <p:sp>
        <p:nvSpPr>
          <p:cNvPr id="18435" name="Rectangle 3"/>
          <p:cNvSpPr>
            <a:spLocks noGrp="1" noChangeArrowheads="1"/>
          </p:cNvSpPr>
          <p:nvPr>
            <p:ph type="body" idx="4294967295"/>
          </p:nvPr>
        </p:nvSpPr>
        <p:spPr>
          <a:xfrm>
            <a:off x="762000" y="1371600"/>
            <a:ext cx="7693025" cy="4572000"/>
          </a:xfrm>
        </p:spPr>
        <p:txBody>
          <a:bodyPr/>
          <a:lstStyle/>
          <a:p>
            <a:pPr eaLnBrk="1" hangingPunct="1">
              <a:spcBef>
                <a:spcPts val="1200"/>
              </a:spcBef>
              <a:spcAft>
                <a:spcPts val="1200"/>
              </a:spcAft>
              <a:buFont typeface="Wingdings" pitchFamily="2" charset="2"/>
              <a:buChar char="Ø"/>
            </a:pPr>
            <a:r>
              <a:rPr lang="en-US" sz="2400" dirty="0"/>
              <a:t>Biofilms more likely in wet, inaccessible areas and on corroded and soiled surfaces</a:t>
            </a:r>
            <a:r>
              <a:rPr lang="en-US" sz="2400" b="1" dirty="0"/>
              <a:t>:</a:t>
            </a:r>
          </a:p>
          <a:p>
            <a:pPr lvl="1" eaLnBrk="1" hangingPunct="1">
              <a:spcBef>
                <a:spcPts val="1200"/>
              </a:spcBef>
              <a:spcAft>
                <a:spcPts val="1200"/>
              </a:spcAft>
              <a:buFontTx/>
              <a:buNone/>
            </a:pPr>
            <a:endParaRPr lang="en-US" sz="2000" b="1" dirty="0"/>
          </a:p>
          <a:p>
            <a:pPr lvl="1" eaLnBrk="1" hangingPunct="1">
              <a:spcBef>
                <a:spcPts val="1200"/>
              </a:spcBef>
              <a:spcAft>
                <a:spcPts val="1200"/>
              </a:spcAft>
              <a:buFontTx/>
              <a:buNone/>
            </a:pPr>
            <a:endParaRPr lang="en-US" sz="2000" dirty="0"/>
          </a:p>
          <a:p>
            <a:pPr eaLnBrk="1" hangingPunct="1">
              <a:spcBef>
                <a:spcPts val="1200"/>
              </a:spcBef>
              <a:spcAft>
                <a:spcPts val="1200"/>
              </a:spcAft>
              <a:buFont typeface="Wingdings" pitchFamily="2" charset="2"/>
              <a:buChar char="Ø"/>
            </a:pPr>
            <a:r>
              <a:rPr lang="en-US" sz="2400" dirty="0"/>
              <a:t>Not sufficient to kill the surface organisms – must remove the reservoir</a:t>
            </a:r>
          </a:p>
          <a:p>
            <a:pPr eaLnBrk="1" hangingPunct="1">
              <a:spcBef>
                <a:spcPts val="1200"/>
              </a:spcBef>
              <a:spcAft>
                <a:spcPts val="1200"/>
              </a:spcAft>
              <a:buFont typeface="Wingdings" pitchFamily="2" charset="2"/>
              <a:buChar char="Ø"/>
            </a:pPr>
            <a:r>
              <a:rPr lang="en-US" sz="2400" dirty="0"/>
              <a:t>Failure to remove means repopulation in 48 hours – normally 168 hours to re-establish</a:t>
            </a:r>
          </a:p>
          <a:p>
            <a:pPr eaLnBrk="1" hangingPunct="1">
              <a:spcBef>
                <a:spcPts val="1200"/>
              </a:spcBef>
              <a:spcAft>
                <a:spcPts val="1200"/>
              </a:spcAft>
              <a:buFont typeface="Wingdings" pitchFamily="2" charset="2"/>
              <a:buNone/>
            </a:pPr>
            <a:endParaRPr lang="en-US" sz="2400" dirty="0"/>
          </a:p>
        </p:txBody>
      </p:sp>
      <p:sp>
        <p:nvSpPr>
          <p:cNvPr id="10244" name="TextBox 4"/>
          <p:cNvSpPr txBox="1">
            <a:spLocks noChangeArrowheads="1"/>
          </p:cNvSpPr>
          <p:nvPr/>
        </p:nvSpPr>
        <p:spPr bwMode="auto">
          <a:xfrm>
            <a:off x="762000" y="2235200"/>
            <a:ext cx="4191000" cy="1477963"/>
          </a:xfrm>
          <a:prstGeom prst="rect">
            <a:avLst/>
          </a:prstGeom>
          <a:noFill/>
          <a:ln w="9525">
            <a:noFill/>
            <a:miter lim="800000"/>
            <a:headEnd/>
            <a:tailEnd/>
          </a:ln>
        </p:spPr>
        <p:txBody>
          <a:bodyPr>
            <a:spAutoFit/>
          </a:bodyPr>
          <a:lstStyle/>
          <a:p>
            <a:pPr>
              <a:buFont typeface="Arial" charset="0"/>
              <a:buChar char="•"/>
              <a:defRPr/>
            </a:pPr>
            <a:r>
              <a:rPr lang="en-US" dirty="0">
                <a:solidFill>
                  <a:srgbClr val="6B3373"/>
                </a:solidFill>
                <a:latin typeface="+mn-lt"/>
              </a:rPr>
              <a:t>  Underneath conveyor belts</a:t>
            </a:r>
          </a:p>
          <a:p>
            <a:pPr>
              <a:buFont typeface="Arial" charset="0"/>
              <a:buChar char="•"/>
              <a:defRPr/>
            </a:pPr>
            <a:r>
              <a:rPr lang="en-US" dirty="0">
                <a:solidFill>
                  <a:srgbClr val="6B3373"/>
                </a:solidFill>
                <a:latin typeface="+mn-lt"/>
              </a:rPr>
              <a:t>  Weld cracks</a:t>
            </a:r>
          </a:p>
          <a:p>
            <a:pPr>
              <a:buFont typeface="Arial" charset="0"/>
              <a:buChar char="•"/>
              <a:defRPr/>
            </a:pPr>
            <a:r>
              <a:rPr lang="en-US" dirty="0">
                <a:solidFill>
                  <a:srgbClr val="6B3373"/>
                </a:solidFill>
                <a:latin typeface="+mn-lt"/>
              </a:rPr>
              <a:t>  Drains</a:t>
            </a:r>
          </a:p>
          <a:p>
            <a:pPr>
              <a:buFont typeface="Arial" charset="0"/>
              <a:buChar char="•"/>
              <a:defRPr/>
            </a:pPr>
            <a:endParaRPr lang="en-US" dirty="0">
              <a:solidFill>
                <a:schemeClr val="bg2">
                  <a:lumMod val="50000"/>
                </a:schemeClr>
              </a:solidFill>
              <a:latin typeface="+mn-lt"/>
            </a:endParaRPr>
          </a:p>
          <a:p>
            <a:pPr>
              <a:buFont typeface="Arial" charset="0"/>
              <a:buChar char="•"/>
              <a:defRPr/>
            </a:pPr>
            <a:endParaRPr lang="en-US" dirty="0">
              <a:solidFill>
                <a:schemeClr val="bg2">
                  <a:lumMod val="50000"/>
                </a:schemeClr>
              </a:solidFill>
              <a:latin typeface="+mn-lt"/>
            </a:endParaRPr>
          </a:p>
        </p:txBody>
      </p:sp>
      <p:sp>
        <p:nvSpPr>
          <p:cNvPr id="10245" name="TextBox 5"/>
          <p:cNvSpPr txBox="1">
            <a:spLocks noChangeArrowheads="1"/>
          </p:cNvSpPr>
          <p:nvPr/>
        </p:nvSpPr>
        <p:spPr bwMode="auto">
          <a:xfrm>
            <a:off x="5257800" y="2235200"/>
            <a:ext cx="4191000" cy="1754188"/>
          </a:xfrm>
          <a:prstGeom prst="rect">
            <a:avLst/>
          </a:prstGeom>
          <a:noFill/>
          <a:ln w="9525">
            <a:noFill/>
            <a:miter lim="800000"/>
            <a:headEnd/>
            <a:tailEnd/>
          </a:ln>
        </p:spPr>
        <p:txBody>
          <a:bodyPr>
            <a:spAutoFit/>
          </a:bodyPr>
          <a:lstStyle/>
          <a:p>
            <a:pPr>
              <a:buFont typeface="Arial" charset="0"/>
              <a:buChar char="•"/>
              <a:defRPr/>
            </a:pPr>
            <a:r>
              <a:rPr lang="en-US" dirty="0">
                <a:solidFill>
                  <a:srgbClr val="6B3373"/>
                </a:solidFill>
                <a:latin typeface="+mn-lt"/>
              </a:rPr>
              <a:t>  Complex grinder parts</a:t>
            </a:r>
          </a:p>
          <a:p>
            <a:pPr>
              <a:buFont typeface="Arial" charset="0"/>
              <a:buChar char="•"/>
              <a:defRPr/>
            </a:pPr>
            <a:r>
              <a:rPr lang="en-US" dirty="0">
                <a:solidFill>
                  <a:srgbClr val="6B3373"/>
                </a:solidFill>
                <a:latin typeface="+mn-lt"/>
              </a:rPr>
              <a:t>  Catheters</a:t>
            </a:r>
          </a:p>
          <a:p>
            <a:pPr>
              <a:buFont typeface="Arial" charset="0"/>
              <a:buChar char="•"/>
              <a:defRPr/>
            </a:pPr>
            <a:r>
              <a:rPr lang="en-US" dirty="0">
                <a:solidFill>
                  <a:srgbClr val="6B3373"/>
                </a:solidFill>
                <a:latin typeface="+mn-lt"/>
              </a:rPr>
              <a:t> </a:t>
            </a:r>
            <a:r>
              <a:rPr lang="en-US" dirty="0">
                <a:solidFill>
                  <a:srgbClr val="6B3373"/>
                </a:solidFill>
                <a:latin typeface="Arial" pitchFamily="34" charset="0"/>
              </a:rPr>
              <a:t> </a:t>
            </a:r>
            <a:r>
              <a:rPr lang="en-US" dirty="0">
                <a:solidFill>
                  <a:srgbClr val="6B3373"/>
                </a:solidFill>
                <a:latin typeface="+mn-lt"/>
              </a:rPr>
              <a:t>Jacuzzi water lines</a:t>
            </a:r>
          </a:p>
          <a:p>
            <a:pPr>
              <a:buFont typeface="Arial" charset="0"/>
              <a:buChar char="•"/>
              <a:defRPr/>
            </a:pPr>
            <a:endParaRPr lang="en-US" dirty="0">
              <a:solidFill>
                <a:schemeClr val="bg2">
                  <a:lumMod val="50000"/>
                </a:schemeClr>
              </a:solidFill>
              <a:latin typeface="+mn-lt"/>
            </a:endParaRPr>
          </a:p>
          <a:p>
            <a:pPr>
              <a:buFont typeface="Arial" charset="0"/>
              <a:buChar char="•"/>
              <a:defRPr/>
            </a:pPr>
            <a:endParaRPr lang="en-US" dirty="0">
              <a:solidFill>
                <a:schemeClr val="bg2">
                  <a:lumMod val="50000"/>
                </a:schemeClr>
              </a:solidFill>
              <a:latin typeface="+mn-lt"/>
            </a:endParaRPr>
          </a:p>
          <a:p>
            <a:pPr>
              <a:buFont typeface="Arial" charset="0"/>
              <a:buChar char="•"/>
              <a:defRPr/>
            </a:pPr>
            <a:endParaRPr lang="en-US" dirty="0">
              <a:solidFill>
                <a:schemeClr val="bg2">
                  <a:lumMod val="50000"/>
                </a:schemeClr>
              </a:solidFill>
              <a:latin typeface="+mn-lt"/>
            </a:endParaRPr>
          </a:p>
        </p:txBody>
      </p:sp>
      <p:sp>
        <p:nvSpPr>
          <p:cNvPr id="6" name="Slide Number Placeholder 5">
            <a:extLst>
              <a:ext uri="{FF2B5EF4-FFF2-40B4-BE49-F238E27FC236}">
                <a16:creationId xmlns:a16="http://schemas.microsoft.com/office/drawing/2014/main" id="{D0361C2C-36DE-415B-AD64-87B543B3C8B2}"/>
              </a:ext>
            </a:extLst>
          </p:cNvPr>
          <p:cNvSpPr>
            <a:spLocks noGrp="1"/>
          </p:cNvSpPr>
          <p:nvPr>
            <p:ph type="sldNum" sz="quarter" idx="10"/>
          </p:nvPr>
        </p:nvSpPr>
        <p:spPr>
          <a:xfrm>
            <a:off x="425450" y="6356350"/>
            <a:ext cx="514350" cy="365125"/>
          </a:xfrm>
        </p:spPr>
        <p:txBody>
          <a:bodyPr/>
          <a:lstStyle/>
          <a:p>
            <a:fld id="{B0E03566-57EB-6941-8368-B815666F3A9D}" type="slidenum">
              <a:rPr lang="en-US" smtClean="0"/>
              <a:pPr/>
              <a:t>5</a:t>
            </a:fld>
            <a:endParaRPr lang="en-US" dirty="0"/>
          </a:p>
        </p:txBody>
      </p:sp>
    </p:spTree>
    <p:extLst>
      <p:ext uri="{BB962C8B-B14F-4D97-AF65-F5344CB8AC3E}">
        <p14:creationId xmlns:p14="http://schemas.microsoft.com/office/powerpoint/2010/main" val="29886560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z="3200" dirty="0"/>
              <a:t>Evidence of Biofilms</a:t>
            </a:r>
          </a:p>
        </p:txBody>
      </p:sp>
      <p:sp>
        <p:nvSpPr>
          <p:cNvPr id="2" name="Content Placeholder 1"/>
          <p:cNvSpPr>
            <a:spLocks noGrp="1"/>
          </p:cNvSpPr>
          <p:nvPr>
            <p:ph idx="1"/>
          </p:nvPr>
        </p:nvSpPr>
        <p:spPr>
          <a:xfrm>
            <a:off x="628648" y="2557082"/>
            <a:ext cx="2244024" cy="2638005"/>
          </a:xfrm>
          <a:ln w="28575">
            <a:solidFill>
              <a:schemeClr val="accent2"/>
            </a:solidFill>
          </a:ln>
        </p:spPr>
        <p:txBody>
          <a:bodyPr/>
          <a:lstStyle/>
          <a:p>
            <a:r>
              <a:rPr lang="en-US" sz="1800" dirty="0"/>
              <a:t>Visual, rainbow appearance</a:t>
            </a:r>
          </a:p>
          <a:p>
            <a:r>
              <a:rPr lang="en-US" sz="1800" dirty="0"/>
              <a:t>Slimy feel on equipment</a:t>
            </a:r>
          </a:p>
          <a:p>
            <a:r>
              <a:rPr lang="en-US" sz="1800" dirty="0"/>
              <a:t>Sour or musty odor</a:t>
            </a:r>
          </a:p>
        </p:txBody>
      </p:sp>
      <p:sp>
        <p:nvSpPr>
          <p:cNvPr id="6" name="Slide Number Placeholder 5"/>
          <p:cNvSpPr>
            <a:spLocks noGrp="1"/>
          </p:cNvSpPr>
          <p:nvPr>
            <p:ph type="sldNum" sz="quarter" idx="10"/>
          </p:nvPr>
        </p:nvSpPr>
        <p:spPr>
          <a:xfrm>
            <a:off x="425450" y="6342282"/>
            <a:ext cx="514350" cy="365125"/>
          </a:xfrm>
        </p:spPr>
        <p:txBody>
          <a:bodyPr/>
          <a:lstStyle/>
          <a:p>
            <a:fld id="{B0E03566-57EB-6941-8368-B815666F3A9D}" type="slidenum">
              <a:rPr lang="en-US" smtClean="0"/>
              <a:pPr/>
              <a:t>6</a:t>
            </a:fld>
            <a:endParaRPr lang="en-US" dirty="0"/>
          </a:p>
        </p:txBody>
      </p:sp>
      <p:sp>
        <p:nvSpPr>
          <p:cNvPr id="7" name="TextBox 6"/>
          <p:cNvSpPr txBox="1"/>
          <p:nvPr/>
        </p:nvSpPr>
        <p:spPr>
          <a:xfrm>
            <a:off x="628648" y="2187751"/>
            <a:ext cx="2244024" cy="369332"/>
          </a:xfrm>
          <a:prstGeom prst="rect">
            <a:avLst/>
          </a:prstGeom>
          <a:solidFill>
            <a:schemeClr val="accent2"/>
          </a:solidFill>
          <a:ln w="28575">
            <a:solidFill>
              <a:schemeClr val="accent2"/>
            </a:solidFill>
          </a:ln>
        </p:spPr>
        <p:txBody>
          <a:bodyPr wrap="square" rtlCol="0">
            <a:spAutoFit/>
          </a:bodyPr>
          <a:lstStyle/>
          <a:p>
            <a:pPr algn="ctr"/>
            <a:r>
              <a:rPr lang="en-US" dirty="0">
                <a:solidFill>
                  <a:schemeClr val="bg1"/>
                </a:solidFill>
              </a:rPr>
              <a:t>Organoleptic signs</a:t>
            </a:r>
          </a:p>
        </p:txBody>
      </p:sp>
      <p:sp>
        <p:nvSpPr>
          <p:cNvPr id="9" name="TextBox 8"/>
          <p:cNvSpPr txBox="1"/>
          <p:nvPr/>
        </p:nvSpPr>
        <p:spPr>
          <a:xfrm>
            <a:off x="3326080" y="2187751"/>
            <a:ext cx="2244024" cy="369332"/>
          </a:xfrm>
          <a:prstGeom prst="rect">
            <a:avLst/>
          </a:prstGeom>
          <a:solidFill>
            <a:schemeClr val="accent2"/>
          </a:solidFill>
          <a:ln w="28575">
            <a:solidFill>
              <a:schemeClr val="accent2"/>
            </a:solidFill>
          </a:ln>
        </p:spPr>
        <p:txBody>
          <a:bodyPr wrap="square" rtlCol="0">
            <a:spAutoFit/>
          </a:bodyPr>
          <a:lstStyle/>
          <a:p>
            <a:pPr algn="ctr"/>
            <a:r>
              <a:rPr lang="en-US" dirty="0">
                <a:solidFill>
                  <a:schemeClr val="bg1"/>
                </a:solidFill>
              </a:rPr>
              <a:t>Analytical signs</a:t>
            </a:r>
          </a:p>
        </p:txBody>
      </p:sp>
      <p:sp>
        <p:nvSpPr>
          <p:cNvPr id="12" name="Content Placeholder 1"/>
          <p:cNvSpPr txBox="1">
            <a:spLocks/>
          </p:cNvSpPr>
          <p:nvPr/>
        </p:nvSpPr>
        <p:spPr>
          <a:xfrm>
            <a:off x="5859614" y="2559041"/>
            <a:ext cx="2244023" cy="2636046"/>
          </a:xfrm>
          <a:prstGeom prst="rect">
            <a:avLst/>
          </a:prstGeom>
          <a:ln w="28575">
            <a:solidFill>
              <a:schemeClr val="accent2"/>
            </a:solidFill>
          </a:ln>
        </p:spPr>
        <p:txBody>
          <a:bodyPr/>
          <a:lstStyle>
            <a:lvl1pPr marL="347472" indent="-347472" algn="l" defTabSz="457200" rtl="0" eaLnBrk="1" latinLnBrk="0" hangingPunct="1">
              <a:spcBef>
                <a:spcPct val="20000"/>
              </a:spcBef>
              <a:buFontTx/>
              <a:buBlip>
                <a:blip r:embed="rId2"/>
              </a:buBlip>
              <a:defRPr sz="2400" kern="1200">
                <a:solidFill>
                  <a:schemeClr val="tx1"/>
                </a:solidFill>
                <a:latin typeface="Arial" charset="0"/>
                <a:ea typeface="Arial" charset="0"/>
                <a:cs typeface="Arial" charset="0"/>
              </a:defRPr>
            </a:lvl1pPr>
            <a:lvl2pPr marL="685800" indent="-228600" algn="l" defTabSz="457200" rtl="0" eaLnBrk="1" latinLnBrk="0" hangingPunct="1">
              <a:spcBef>
                <a:spcPct val="20000"/>
              </a:spcBef>
              <a:buClr>
                <a:srgbClr val="01558C"/>
              </a:buClr>
              <a:buFont typeface="Wingdings" charset="2"/>
              <a:buChar char="§"/>
              <a:defRPr sz="1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Clr>
                <a:srgbClr val="4E2454"/>
              </a:buClr>
              <a:buFont typeface="Arial"/>
              <a:buChar char="•"/>
              <a:defRPr sz="16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Clr>
                <a:srgbClr val="01558C"/>
              </a:buClr>
              <a:buFont typeface="Arial"/>
              <a:buChar char="–"/>
              <a:defRPr sz="14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Clr>
                <a:srgbClr val="4E2454"/>
              </a:buClr>
              <a:buFont typeface="Arial"/>
              <a:buChar char="»"/>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Loss of shelf life</a:t>
            </a:r>
          </a:p>
          <a:p>
            <a:r>
              <a:rPr lang="en-US" sz="1800" dirty="0"/>
              <a:t>Spoilage</a:t>
            </a:r>
          </a:p>
          <a:p>
            <a:r>
              <a:rPr lang="en-US" sz="1800" dirty="0"/>
              <a:t>Product micro</a:t>
            </a:r>
            <a:br>
              <a:rPr lang="en-US" sz="1800" dirty="0"/>
            </a:br>
            <a:r>
              <a:rPr lang="en-US" sz="1800" dirty="0"/>
              <a:t>failures</a:t>
            </a:r>
          </a:p>
        </p:txBody>
      </p:sp>
      <p:sp>
        <p:nvSpPr>
          <p:cNvPr id="13" name="TextBox 12"/>
          <p:cNvSpPr txBox="1"/>
          <p:nvPr/>
        </p:nvSpPr>
        <p:spPr>
          <a:xfrm>
            <a:off x="5859614" y="2187751"/>
            <a:ext cx="2244024" cy="369332"/>
          </a:xfrm>
          <a:prstGeom prst="rect">
            <a:avLst/>
          </a:prstGeom>
          <a:solidFill>
            <a:schemeClr val="accent2"/>
          </a:solidFill>
          <a:ln w="28575">
            <a:solidFill>
              <a:schemeClr val="accent2"/>
            </a:solidFill>
          </a:ln>
        </p:spPr>
        <p:txBody>
          <a:bodyPr wrap="square" rtlCol="0">
            <a:spAutoFit/>
          </a:bodyPr>
          <a:lstStyle/>
          <a:p>
            <a:pPr algn="ctr"/>
            <a:r>
              <a:rPr lang="en-US" dirty="0">
                <a:solidFill>
                  <a:schemeClr val="bg1"/>
                </a:solidFill>
              </a:rPr>
              <a:t>Product signs</a:t>
            </a:r>
          </a:p>
        </p:txBody>
      </p:sp>
      <p:sp>
        <p:nvSpPr>
          <p:cNvPr id="10" name="Content Placeholder 1"/>
          <p:cNvSpPr txBox="1">
            <a:spLocks/>
          </p:cNvSpPr>
          <p:nvPr/>
        </p:nvSpPr>
        <p:spPr>
          <a:xfrm>
            <a:off x="3327651" y="2559041"/>
            <a:ext cx="2244023" cy="2636046"/>
          </a:xfrm>
          <a:prstGeom prst="rect">
            <a:avLst/>
          </a:prstGeom>
          <a:ln w="28575">
            <a:solidFill>
              <a:schemeClr val="accent2"/>
            </a:solidFill>
          </a:ln>
        </p:spPr>
        <p:txBody>
          <a:bodyPr/>
          <a:lstStyle>
            <a:lvl1pPr marL="347472" indent="-347472" algn="l" defTabSz="457200" rtl="0" eaLnBrk="1" latinLnBrk="0" hangingPunct="1">
              <a:spcBef>
                <a:spcPct val="20000"/>
              </a:spcBef>
              <a:buFontTx/>
              <a:buBlip>
                <a:blip r:embed="rId2"/>
              </a:buBlip>
              <a:defRPr sz="2400" kern="1200">
                <a:solidFill>
                  <a:schemeClr val="tx1"/>
                </a:solidFill>
                <a:latin typeface="Arial" charset="0"/>
                <a:ea typeface="Arial" charset="0"/>
                <a:cs typeface="Arial" charset="0"/>
              </a:defRPr>
            </a:lvl1pPr>
            <a:lvl2pPr marL="685800" indent="-228600" algn="l" defTabSz="457200" rtl="0" eaLnBrk="1" latinLnBrk="0" hangingPunct="1">
              <a:spcBef>
                <a:spcPct val="20000"/>
              </a:spcBef>
              <a:buClr>
                <a:srgbClr val="01558C"/>
              </a:buClr>
              <a:buFont typeface="Wingdings" charset="2"/>
              <a:buChar char="§"/>
              <a:defRPr sz="1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Clr>
                <a:srgbClr val="4E2454"/>
              </a:buClr>
              <a:buFont typeface="Arial"/>
              <a:buChar char="•"/>
              <a:defRPr sz="16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Clr>
                <a:srgbClr val="01558C"/>
              </a:buClr>
              <a:buFont typeface="Arial"/>
              <a:buChar char="–"/>
              <a:defRPr sz="14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Clr>
                <a:srgbClr val="4E2454"/>
              </a:buClr>
              <a:buFont typeface="Arial"/>
              <a:buChar char="»"/>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Spike in generic microbiological</a:t>
            </a:r>
            <a:br>
              <a:rPr lang="en-US" sz="1800" dirty="0"/>
            </a:br>
            <a:r>
              <a:rPr lang="en-US" sz="1800" dirty="0"/>
              <a:t>counts/hot spots</a:t>
            </a:r>
          </a:p>
          <a:p>
            <a:r>
              <a:rPr lang="en-US" sz="1800" dirty="0"/>
              <a:t>Increase in environmental </a:t>
            </a:r>
            <a:r>
              <a:rPr lang="en-US" sz="1800" i="1" dirty="0"/>
              <a:t>Listeria</a:t>
            </a:r>
            <a:r>
              <a:rPr lang="en-US" sz="1800" dirty="0"/>
              <a:t> positives</a:t>
            </a:r>
          </a:p>
          <a:p>
            <a:r>
              <a:rPr lang="en-US" sz="1800" dirty="0"/>
              <a:t>Increased failures with ATP devices</a:t>
            </a:r>
          </a:p>
        </p:txBody>
      </p:sp>
    </p:spTree>
    <p:extLst>
      <p:ext uri="{BB962C8B-B14F-4D97-AF65-F5344CB8AC3E}">
        <p14:creationId xmlns:p14="http://schemas.microsoft.com/office/powerpoint/2010/main" val="389296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505200" y="152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D4D4D"/>
                </a:solidFill>
                <a:latin typeface="Franklin Gothic Medium" pitchFamily="34" charset="0"/>
              </a:defRPr>
            </a:lvl1pPr>
            <a:lvl2pPr marL="742950" indent="-285750" eaLnBrk="0" hangingPunct="0">
              <a:spcBef>
                <a:spcPct val="20000"/>
              </a:spcBef>
              <a:buChar char="–"/>
              <a:defRPr sz="2800">
                <a:solidFill>
                  <a:srgbClr val="4D4D4D"/>
                </a:solidFill>
                <a:latin typeface="Franklin Gothic Medium" pitchFamily="34" charset="0"/>
              </a:defRPr>
            </a:lvl2pPr>
            <a:lvl3pPr marL="1143000" indent="-228600" eaLnBrk="0" hangingPunct="0">
              <a:spcBef>
                <a:spcPct val="20000"/>
              </a:spcBef>
              <a:buChar char="•"/>
              <a:defRPr sz="2400">
                <a:solidFill>
                  <a:srgbClr val="4D4D4D"/>
                </a:solidFill>
                <a:latin typeface="Franklin Gothic Medium" pitchFamily="34" charset="0"/>
              </a:defRPr>
            </a:lvl3pPr>
            <a:lvl4pPr marL="1600200" indent="-228600" eaLnBrk="0" hangingPunct="0">
              <a:spcBef>
                <a:spcPct val="20000"/>
              </a:spcBef>
              <a:buChar char="–"/>
              <a:defRPr sz="2000">
                <a:solidFill>
                  <a:srgbClr val="4D4D4D"/>
                </a:solidFill>
                <a:latin typeface="Franklin Gothic Medium" pitchFamily="34" charset="0"/>
              </a:defRPr>
            </a:lvl4pPr>
            <a:lvl5pPr marL="2057400" indent="-228600" eaLnBrk="0" hangingPunct="0">
              <a:spcBef>
                <a:spcPct val="20000"/>
              </a:spcBef>
              <a:buChar char="»"/>
              <a:defRPr sz="2000">
                <a:solidFill>
                  <a:srgbClr val="4D4D4D"/>
                </a:solidFill>
                <a:latin typeface="Franklin Gothic Medium" pitchFamily="34" charset="0"/>
              </a:defRPr>
            </a:lvl5pPr>
            <a:lvl6pPr marL="2514600" indent="-228600" eaLnBrk="0" fontAlgn="base" hangingPunct="0">
              <a:spcBef>
                <a:spcPct val="20000"/>
              </a:spcBef>
              <a:spcAft>
                <a:spcPct val="0"/>
              </a:spcAft>
              <a:buChar char="»"/>
              <a:defRPr sz="2000">
                <a:solidFill>
                  <a:srgbClr val="4D4D4D"/>
                </a:solidFill>
                <a:latin typeface="Franklin Gothic Medium" pitchFamily="34" charset="0"/>
              </a:defRPr>
            </a:lvl6pPr>
            <a:lvl7pPr marL="2971800" indent="-228600" eaLnBrk="0" fontAlgn="base" hangingPunct="0">
              <a:spcBef>
                <a:spcPct val="20000"/>
              </a:spcBef>
              <a:spcAft>
                <a:spcPct val="0"/>
              </a:spcAft>
              <a:buChar char="»"/>
              <a:defRPr sz="2000">
                <a:solidFill>
                  <a:srgbClr val="4D4D4D"/>
                </a:solidFill>
                <a:latin typeface="Franklin Gothic Medium" pitchFamily="34" charset="0"/>
              </a:defRPr>
            </a:lvl7pPr>
            <a:lvl8pPr marL="3429000" indent="-228600" eaLnBrk="0" fontAlgn="base" hangingPunct="0">
              <a:spcBef>
                <a:spcPct val="20000"/>
              </a:spcBef>
              <a:spcAft>
                <a:spcPct val="0"/>
              </a:spcAft>
              <a:buChar char="»"/>
              <a:defRPr sz="2000">
                <a:solidFill>
                  <a:srgbClr val="4D4D4D"/>
                </a:solidFill>
                <a:latin typeface="Franklin Gothic Medium" pitchFamily="34" charset="0"/>
              </a:defRPr>
            </a:lvl8pPr>
            <a:lvl9pPr marL="3886200" indent="-228600" eaLnBrk="0" fontAlgn="base" hangingPunct="0">
              <a:spcBef>
                <a:spcPct val="20000"/>
              </a:spcBef>
              <a:spcAft>
                <a:spcPct val="0"/>
              </a:spcAft>
              <a:buChar char="»"/>
              <a:defRPr sz="2000">
                <a:solidFill>
                  <a:srgbClr val="4D4D4D"/>
                </a:solidFill>
                <a:latin typeface="Franklin Gothic Medium" pitchFamily="34" charset="0"/>
              </a:defRPr>
            </a:lvl9pPr>
          </a:lstStyle>
          <a:p>
            <a:pPr>
              <a:spcBef>
                <a:spcPct val="50000"/>
              </a:spcBef>
            </a:pPr>
            <a:endParaRPr lang="en-US" altLang="en-US" sz="2400">
              <a:solidFill>
                <a:schemeClr val="tx1"/>
              </a:solidFill>
              <a:latin typeface="Tahoma" pitchFamily="34" charset="0"/>
            </a:endParaRPr>
          </a:p>
        </p:txBody>
      </p:sp>
      <p:pic>
        <p:nvPicPr>
          <p:cNvPr id="890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itle 8"/>
          <p:cNvSpPr>
            <a:spLocks noGrp="1"/>
          </p:cNvSpPr>
          <p:nvPr>
            <p:ph type="title"/>
          </p:nvPr>
        </p:nvSpPr>
        <p:spPr>
          <a:xfrm>
            <a:off x="228600" y="0"/>
            <a:ext cx="5638800" cy="952500"/>
          </a:xfrm>
        </p:spPr>
        <p:txBody>
          <a:bodyPr/>
          <a:lstStyle/>
          <a:p>
            <a:r>
              <a:rPr lang="en-US" altLang="en-US" sz="3200" dirty="0">
                <a:latin typeface="Arial" panose="020B0604020202020204" pitchFamily="34" charset="0"/>
                <a:cs typeface="Arial" panose="020B0604020202020204" pitchFamily="34" charset="0"/>
              </a:rPr>
              <a:t>Sanitation Effectiveness Verification</a:t>
            </a:r>
          </a:p>
        </p:txBody>
      </p:sp>
      <p:sp>
        <p:nvSpPr>
          <p:cNvPr id="89093" name="Content Placeholder 11"/>
          <p:cNvSpPr>
            <a:spLocks noGrp="1"/>
          </p:cNvSpPr>
          <p:nvPr>
            <p:ph idx="1"/>
          </p:nvPr>
        </p:nvSpPr>
        <p:spPr>
          <a:xfrm>
            <a:off x="457200" y="1447800"/>
            <a:ext cx="8229600" cy="4038600"/>
          </a:xfrm>
        </p:spPr>
        <p:txBody>
          <a:bodyPr/>
          <a:lstStyle/>
          <a:p>
            <a:r>
              <a:rPr lang="en-US" altLang="en-US" dirty="0">
                <a:latin typeface="Arial" panose="020B0604020202020204" pitchFamily="34" charset="0"/>
                <a:cs typeface="Arial" panose="020B0604020202020204" pitchFamily="34" charset="0"/>
              </a:rPr>
              <a:t>Physical verification</a:t>
            </a:r>
          </a:p>
          <a:p>
            <a:pPr lvl="1"/>
            <a:r>
              <a:rPr lang="en-US" altLang="en-US" dirty="0">
                <a:latin typeface="Arial" panose="020B0604020202020204" pitchFamily="34" charset="0"/>
                <a:cs typeface="Arial" panose="020B0604020202020204" pitchFamily="34" charset="0"/>
              </a:rPr>
              <a:t>Organoleptic (site, smell,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taste)</a:t>
            </a:r>
            <a:endParaRPr lang="en-US" altLang="en-US" dirty="0">
              <a:latin typeface="Arial" panose="020B0604020202020204" pitchFamily="34" charset="0"/>
              <a:cs typeface="Arial" panose="020B0604020202020204" pitchFamily="34" charset="0"/>
              <a:sym typeface="Symbol" pitchFamily="18" charset="2"/>
            </a:endParaRPr>
          </a:p>
          <a:p>
            <a:pPr marL="457200" lvl="1"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Microbiological verification</a:t>
            </a:r>
          </a:p>
          <a:p>
            <a:pPr lvl="1"/>
            <a:r>
              <a:rPr lang="en-US" altLang="en-US" dirty="0">
                <a:latin typeface="Arial" panose="020B0604020202020204" pitchFamily="34" charset="0"/>
                <a:cs typeface="Arial" panose="020B0604020202020204" pitchFamily="34" charset="0"/>
              </a:rPr>
              <a:t>Bioluminescence/ATP (immediate results)</a:t>
            </a:r>
          </a:p>
          <a:p>
            <a:pPr lvl="1"/>
            <a:r>
              <a:rPr lang="en-US" altLang="en-US" dirty="0">
                <a:latin typeface="Arial" panose="020B0604020202020204" pitchFamily="34" charset="0"/>
                <a:cs typeface="Arial" panose="020B0604020202020204" pitchFamily="34" charset="0"/>
              </a:rPr>
              <a:t>Aerobic plate count (results in 2–3 days)</a:t>
            </a:r>
          </a:p>
          <a:p>
            <a:pPr lvl="1"/>
            <a:r>
              <a:rPr lang="en-US" altLang="en-US" dirty="0">
                <a:latin typeface="Arial" panose="020B0604020202020204" pitchFamily="34" charset="0"/>
                <a:cs typeface="Arial" panose="020B0604020202020204" pitchFamily="34" charset="0"/>
              </a:rPr>
              <a:t>Environmental monitoring (results in 3–5 days)</a:t>
            </a:r>
          </a:p>
          <a:p>
            <a:r>
              <a:rPr lang="en-US" altLang="en-US" dirty="0">
                <a:latin typeface="Arial" panose="020B0604020202020204" pitchFamily="34" charset="0"/>
                <a:cs typeface="Arial" panose="020B0604020202020204" pitchFamily="34" charset="0"/>
              </a:rPr>
              <a:t>Indicon Gel Hygiene Indicator</a:t>
            </a:r>
          </a:p>
          <a:p>
            <a:pPr lvl="1"/>
            <a:endParaRPr lang="en-US" altLang="en-US" dirty="0"/>
          </a:p>
          <a:p>
            <a:endParaRPr lang="en-US" altLang="en-US" dirty="0"/>
          </a:p>
        </p:txBody>
      </p:sp>
      <p:sp>
        <p:nvSpPr>
          <p:cNvPr id="6" name="Slide Number Placeholder 5">
            <a:extLst>
              <a:ext uri="{FF2B5EF4-FFF2-40B4-BE49-F238E27FC236}">
                <a16:creationId xmlns:a16="http://schemas.microsoft.com/office/drawing/2014/main" id="{2166985D-0478-48EF-A138-177B01737663}"/>
              </a:ext>
            </a:extLst>
          </p:cNvPr>
          <p:cNvSpPr txBox="1">
            <a:spLocks/>
          </p:cNvSpPr>
          <p:nvPr/>
        </p:nvSpPr>
        <p:spPr>
          <a:xfrm>
            <a:off x="425450" y="6356350"/>
            <a:ext cx="5143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E03566-57EB-6941-8368-B815666F3A9D}" type="slidenum">
              <a:rPr lang="en-US" smtClean="0"/>
              <a:pPr/>
              <a:t>7</a:t>
            </a:fld>
            <a:endParaRPr lang="en-US" dirty="0"/>
          </a:p>
        </p:txBody>
      </p:sp>
    </p:spTree>
    <p:extLst>
      <p:ext uri="{BB962C8B-B14F-4D97-AF65-F5344CB8AC3E}">
        <p14:creationId xmlns:p14="http://schemas.microsoft.com/office/powerpoint/2010/main" val="198687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5450" y="231566"/>
            <a:ext cx="6242636" cy="914400"/>
          </a:xfrm>
        </p:spPr>
        <p:txBody>
          <a:bodyPr/>
          <a:lstStyle/>
          <a:p>
            <a:r>
              <a:rPr lang="en-US" sz="3200" dirty="0"/>
              <a:t>ATP Bioluminescence Testing</a:t>
            </a:r>
          </a:p>
        </p:txBody>
      </p:sp>
      <p:sp>
        <p:nvSpPr>
          <p:cNvPr id="90115" name="Rectangle 3"/>
          <p:cNvSpPr>
            <a:spLocks noGrp="1" noChangeArrowheads="1"/>
          </p:cNvSpPr>
          <p:nvPr>
            <p:ph idx="1"/>
          </p:nvPr>
        </p:nvSpPr>
        <p:spPr>
          <a:xfrm>
            <a:off x="425450" y="1313277"/>
            <a:ext cx="7886700" cy="4351338"/>
          </a:xfrm>
        </p:spPr>
        <p:txBody>
          <a:bodyPr/>
          <a:lstStyle/>
          <a:p>
            <a:r>
              <a:rPr lang="en-US" altLang="en-US" dirty="0"/>
              <a:t> Most commonly used method</a:t>
            </a:r>
          </a:p>
          <a:p>
            <a:r>
              <a:rPr lang="en-US" altLang="en-US" sz="2000" dirty="0"/>
              <a:t>Advantages</a:t>
            </a:r>
          </a:p>
          <a:p>
            <a:pPr lvl="1"/>
            <a:r>
              <a:rPr lang="en-US" altLang="en-US" sz="2000" dirty="0"/>
              <a:t>Quick and immediate results</a:t>
            </a:r>
          </a:p>
          <a:p>
            <a:pPr lvl="1"/>
            <a:r>
              <a:rPr lang="en-US" altLang="en-US" sz="2000" dirty="0"/>
              <a:t>Measures level of sanitation by looking for levels of ATP common in food (and bacteria)</a:t>
            </a:r>
          </a:p>
          <a:p>
            <a:pPr lvl="1"/>
            <a:r>
              <a:rPr lang="en-US" altLang="en-US" sz="2000" dirty="0"/>
              <a:t>Can track and trend results</a:t>
            </a:r>
          </a:p>
          <a:p>
            <a:r>
              <a:rPr lang="en-US" altLang="en-US" sz="2000" dirty="0"/>
              <a:t>Disadvantages</a:t>
            </a:r>
          </a:p>
          <a:p>
            <a:pPr lvl="1"/>
            <a:r>
              <a:rPr lang="en-US" altLang="en-US" sz="2000" dirty="0"/>
              <a:t>Expensive</a:t>
            </a:r>
          </a:p>
          <a:p>
            <a:pPr lvl="1"/>
            <a:r>
              <a:rPr lang="en-US" altLang="en-US" sz="2000" dirty="0"/>
              <a:t>Does not give you the levels of bacteria on surfaces, just food residues</a:t>
            </a:r>
          </a:p>
          <a:p>
            <a:pPr lvl="1"/>
            <a:r>
              <a:rPr lang="en-US" altLang="en-US" sz="2000" dirty="0"/>
              <a:t>Can only pick up what the swab can reach</a:t>
            </a:r>
          </a:p>
          <a:p>
            <a:pPr marL="457200" lvl="1" indent="0">
              <a:buNone/>
            </a:pPr>
            <a:endParaRPr lang="en-US" altLang="en-US" sz="2400" dirty="0"/>
          </a:p>
          <a:p>
            <a:pPr lvl="1"/>
            <a:endParaRPr lang="en-US" altLang="en-US" dirty="0"/>
          </a:p>
        </p:txBody>
      </p:sp>
      <p:sp>
        <p:nvSpPr>
          <p:cNvPr id="4" name="Text Placeholder 3"/>
          <p:cNvSpPr>
            <a:spLocks noGrp="1"/>
          </p:cNvSpPr>
          <p:nvPr>
            <p:ph type="body" sz="quarter" idx="17"/>
          </p:nvPr>
        </p:nvSpPr>
        <p:spPr/>
        <p:txBody>
          <a:bodyPr/>
          <a:lstStyle/>
          <a:p>
            <a:r>
              <a:rPr lang="en-US" dirty="0"/>
              <a:t>Sterilex Training</a:t>
            </a:r>
          </a:p>
        </p:txBody>
      </p:sp>
      <p:sp>
        <p:nvSpPr>
          <p:cNvPr id="5" name="Slide Number Placeholder 5">
            <a:extLst>
              <a:ext uri="{FF2B5EF4-FFF2-40B4-BE49-F238E27FC236}">
                <a16:creationId xmlns:a16="http://schemas.microsoft.com/office/drawing/2014/main" id="{9B937C44-07CD-4DDB-A378-F50412E1D181}"/>
              </a:ext>
            </a:extLst>
          </p:cNvPr>
          <p:cNvSpPr>
            <a:spLocks noGrp="1"/>
          </p:cNvSpPr>
          <p:nvPr>
            <p:ph type="sldNum" sz="quarter" idx="10"/>
          </p:nvPr>
        </p:nvSpPr>
        <p:spPr>
          <a:xfrm>
            <a:off x="425450" y="6356350"/>
            <a:ext cx="514350" cy="365125"/>
          </a:xfrm>
        </p:spPr>
        <p:txBody>
          <a:bodyPr/>
          <a:lstStyle/>
          <a:p>
            <a:fld id="{B0E03566-57EB-6941-8368-B815666F3A9D}" type="slidenum">
              <a:rPr lang="en-US" smtClean="0"/>
              <a:pPr/>
              <a:t>8</a:t>
            </a:fld>
            <a:endParaRPr lang="en-US" dirty="0"/>
          </a:p>
        </p:txBody>
      </p:sp>
    </p:spTree>
    <p:extLst>
      <p:ext uri="{BB962C8B-B14F-4D97-AF65-F5344CB8AC3E}">
        <p14:creationId xmlns:p14="http://schemas.microsoft.com/office/powerpoint/2010/main" val="18130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Microbiological Testing</a:t>
            </a:r>
          </a:p>
        </p:txBody>
      </p:sp>
      <p:sp>
        <p:nvSpPr>
          <p:cNvPr id="92163" name="Rectangle 3"/>
          <p:cNvSpPr>
            <a:spLocks noGrp="1" noChangeArrowheads="1"/>
          </p:cNvSpPr>
          <p:nvPr>
            <p:ph idx="1"/>
          </p:nvPr>
        </p:nvSpPr>
        <p:spPr>
          <a:xfrm>
            <a:off x="425450" y="1165016"/>
            <a:ext cx="7886700" cy="4834304"/>
          </a:xfrm>
        </p:spPr>
        <p:txBody>
          <a:bodyPr/>
          <a:lstStyle/>
          <a:p>
            <a:r>
              <a:rPr lang="en-US" altLang="en-US" sz="2000" dirty="0"/>
              <a:t>Results in 24–48 hrs.</a:t>
            </a:r>
          </a:p>
          <a:p>
            <a:r>
              <a:rPr lang="en-US" altLang="en-US" sz="2000" dirty="0"/>
              <a:t>Inexpensive</a:t>
            </a:r>
          </a:p>
          <a:p>
            <a:r>
              <a:rPr lang="en-US" altLang="en-US" sz="2000" dirty="0"/>
              <a:t>Various methods</a:t>
            </a:r>
          </a:p>
          <a:p>
            <a:pPr lvl="1"/>
            <a:r>
              <a:rPr lang="en-US" altLang="en-US" sz="1600" dirty="0"/>
              <a:t>Contact plates</a:t>
            </a:r>
          </a:p>
          <a:p>
            <a:pPr lvl="1"/>
            <a:r>
              <a:rPr lang="en-US" altLang="en-US" sz="1600" dirty="0"/>
              <a:t>Dipsticks</a:t>
            </a:r>
          </a:p>
          <a:p>
            <a:pPr lvl="1"/>
            <a:r>
              <a:rPr lang="en-US" altLang="en-US" sz="1600" dirty="0" err="1"/>
              <a:t>Petrifilm</a:t>
            </a:r>
            <a:r>
              <a:rPr lang="en-US" altLang="en-US" sz="1600" dirty="0"/>
              <a:t> or pour plates</a:t>
            </a:r>
          </a:p>
          <a:p>
            <a:pPr lvl="1"/>
            <a:r>
              <a:rPr lang="en-US" altLang="en-US" sz="1600" dirty="0"/>
              <a:t>Air testing</a:t>
            </a:r>
          </a:p>
          <a:p>
            <a:r>
              <a:rPr lang="en-US" altLang="en-US" sz="2000" dirty="0"/>
              <a:t>Establish internal microbiological standards (10, 50, 100 </a:t>
            </a:r>
            <a:r>
              <a:rPr lang="en-US" altLang="en-US" sz="2000" dirty="0" err="1"/>
              <a:t>cfu</a:t>
            </a:r>
            <a:r>
              <a:rPr lang="en-US" altLang="en-US" sz="2000" dirty="0"/>
              <a:t>/square cm)</a:t>
            </a:r>
          </a:p>
          <a:p>
            <a:r>
              <a:rPr lang="en-US" altLang="en-US" sz="2000" dirty="0"/>
              <a:t>Develop a testing program and establish a frequency of testing</a:t>
            </a:r>
          </a:p>
          <a:p>
            <a:r>
              <a:rPr lang="en-US" altLang="en-US" sz="2000" dirty="0"/>
              <a:t>Track and trend data</a:t>
            </a:r>
          </a:p>
          <a:p>
            <a:r>
              <a:rPr lang="en-US" altLang="en-US" sz="2000" dirty="0"/>
              <a:t>Critical for ready-to-eat processes (e.g., </a:t>
            </a:r>
            <a:r>
              <a:rPr lang="en-US" altLang="en-US" sz="2000" i="1" dirty="0"/>
              <a:t>Listeria monocytogenes</a:t>
            </a:r>
            <a:r>
              <a:rPr lang="en-US" altLang="en-US" sz="2000" dirty="0"/>
              <a:t>) </a:t>
            </a:r>
          </a:p>
          <a:p>
            <a:pPr marL="457200" lvl="1" indent="0">
              <a:buNone/>
            </a:pPr>
            <a:endParaRPr lang="en-US" altLang="en-US" dirty="0"/>
          </a:p>
        </p:txBody>
      </p:sp>
      <p:sp>
        <p:nvSpPr>
          <p:cNvPr id="4" name="Text Placeholder 3"/>
          <p:cNvSpPr>
            <a:spLocks noGrp="1"/>
          </p:cNvSpPr>
          <p:nvPr>
            <p:ph type="body" sz="quarter" idx="17"/>
          </p:nvPr>
        </p:nvSpPr>
        <p:spPr/>
        <p:txBody>
          <a:bodyPr/>
          <a:lstStyle/>
          <a:p>
            <a:r>
              <a:rPr lang="en-US" dirty="0"/>
              <a:t>Sterilex Training</a:t>
            </a:r>
          </a:p>
        </p:txBody>
      </p:sp>
      <p:sp>
        <p:nvSpPr>
          <p:cNvPr id="5" name="Slide Number Placeholder 5">
            <a:extLst>
              <a:ext uri="{FF2B5EF4-FFF2-40B4-BE49-F238E27FC236}">
                <a16:creationId xmlns:a16="http://schemas.microsoft.com/office/drawing/2014/main" id="{45C53C6E-2CAD-4FEE-AEDC-92831C7DB3EA}"/>
              </a:ext>
            </a:extLst>
          </p:cNvPr>
          <p:cNvSpPr>
            <a:spLocks noGrp="1"/>
          </p:cNvSpPr>
          <p:nvPr>
            <p:ph type="sldNum" sz="quarter" idx="10"/>
          </p:nvPr>
        </p:nvSpPr>
        <p:spPr>
          <a:xfrm>
            <a:off x="425450" y="6356350"/>
            <a:ext cx="514350" cy="365125"/>
          </a:xfrm>
        </p:spPr>
        <p:txBody>
          <a:bodyPr/>
          <a:lstStyle/>
          <a:p>
            <a:fld id="{B0E03566-57EB-6941-8368-B815666F3A9D}" type="slidenum">
              <a:rPr lang="en-US" smtClean="0"/>
              <a:pPr/>
              <a:t>9</a:t>
            </a:fld>
            <a:endParaRPr lang="en-US" dirty="0"/>
          </a:p>
        </p:txBody>
      </p:sp>
    </p:spTree>
    <p:extLst>
      <p:ext uri="{BB962C8B-B14F-4D97-AF65-F5344CB8AC3E}">
        <p14:creationId xmlns:p14="http://schemas.microsoft.com/office/powerpoint/2010/main" val="1211098726"/>
      </p:ext>
    </p:extLst>
  </p:cSld>
  <p:clrMapOvr>
    <a:masterClrMapping/>
  </p:clrMapOvr>
</p:sld>
</file>

<file path=ppt/theme/theme1.xml><?xml version="1.0" encoding="utf-8"?>
<a:theme xmlns:a="http://schemas.openxmlformats.org/drawingml/2006/main" name="Title Slide: Gradient">
  <a:themeElements>
    <a:clrScheme name="Custom 1">
      <a:dk1>
        <a:srgbClr val="4E2454"/>
      </a:dk1>
      <a:lt1>
        <a:srgbClr val="FFFFFF"/>
      </a:lt1>
      <a:dk2>
        <a:srgbClr val="1F497D"/>
      </a:dk2>
      <a:lt2>
        <a:srgbClr val="EEECE1"/>
      </a:lt2>
      <a:accent1>
        <a:srgbClr val="A1B5D7"/>
      </a:accent1>
      <a:accent2>
        <a:srgbClr val="4E2454"/>
      </a:accent2>
      <a:accent3>
        <a:srgbClr val="9A9B9A"/>
      </a:accent3>
      <a:accent4>
        <a:srgbClr val="45575D"/>
      </a:accent4>
      <a:accent5>
        <a:srgbClr val="1F497D"/>
      </a:accent5>
      <a:accent6>
        <a:srgbClr val="A1B5D7"/>
      </a:accent6>
      <a:hlink>
        <a:srgbClr val="B294B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erilex-Template July 8 2016" id="{9191C477-72A6-884E-8315-6AF5C8CC7DFD}" vid="{2687DEE1-DF3B-1E4E-AE3F-32CFDE04A300}"/>
    </a:ext>
  </a:extLst>
</a:theme>
</file>

<file path=ppt/theme/theme2.xml><?xml version="1.0" encoding="utf-8"?>
<a:theme xmlns:a="http://schemas.openxmlformats.org/drawingml/2006/main" name="Content Slide">
  <a:themeElements>
    <a:clrScheme name="Custom 1">
      <a:dk1>
        <a:srgbClr val="4E2454"/>
      </a:dk1>
      <a:lt1>
        <a:srgbClr val="FFFFFF"/>
      </a:lt1>
      <a:dk2>
        <a:srgbClr val="1F497D"/>
      </a:dk2>
      <a:lt2>
        <a:srgbClr val="EEECE1"/>
      </a:lt2>
      <a:accent1>
        <a:srgbClr val="A1B5D7"/>
      </a:accent1>
      <a:accent2>
        <a:srgbClr val="4E2454"/>
      </a:accent2>
      <a:accent3>
        <a:srgbClr val="9A9B9A"/>
      </a:accent3>
      <a:accent4>
        <a:srgbClr val="45575D"/>
      </a:accent4>
      <a:accent5>
        <a:srgbClr val="1F497D"/>
      </a:accent5>
      <a:accent6>
        <a:srgbClr val="A1B5D7"/>
      </a:accent6>
      <a:hlink>
        <a:srgbClr val="B294B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erilex-Template July 8 2016" id="{9191C477-72A6-884E-8315-6AF5C8CC7DFD}" vid="{6AE842D5-04C7-0D42-B856-A89917BAA8FC}"/>
    </a:ext>
  </a:extLst>
</a:theme>
</file>

<file path=ppt/theme/theme3.xml><?xml version="1.0" encoding="utf-8"?>
<a:theme xmlns:a="http://schemas.openxmlformats.org/drawingml/2006/main" name="Purple Gradient Top">
  <a:themeElements>
    <a:clrScheme name="Custom 1">
      <a:dk1>
        <a:srgbClr val="4E2454"/>
      </a:dk1>
      <a:lt1>
        <a:srgbClr val="FFFFFF"/>
      </a:lt1>
      <a:dk2>
        <a:srgbClr val="1F497D"/>
      </a:dk2>
      <a:lt2>
        <a:srgbClr val="EEECE1"/>
      </a:lt2>
      <a:accent1>
        <a:srgbClr val="A1B5D7"/>
      </a:accent1>
      <a:accent2>
        <a:srgbClr val="4E2454"/>
      </a:accent2>
      <a:accent3>
        <a:srgbClr val="9A9B9A"/>
      </a:accent3>
      <a:accent4>
        <a:srgbClr val="45575D"/>
      </a:accent4>
      <a:accent5>
        <a:srgbClr val="1F497D"/>
      </a:accent5>
      <a:accent6>
        <a:srgbClr val="A1B5D7"/>
      </a:accent6>
      <a:hlink>
        <a:srgbClr val="B294B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4229</TotalTime>
  <Words>1468</Words>
  <Application>Microsoft Office PowerPoint</Application>
  <PresentationFormat>On-screen Show (4:3)</PresentationFormat>
  <Paragraphs>268</Paragraphs>
  <Slides>23</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Arial Black</vt:lpstr>
      <vt:lpstr>Calibri</vt:lpstr>
      <vt:lpstr>Symbol</vt:lpstr>
      <vt:lpstr>Tahoma</vt:lpstr>
      <vt:lpstr>Times New Roman</vt:lpstr>
      <vt:lpstr>Wingdings</vt:lpstr>
      <vt:lpstr>Title Slide: Gradient</vt:lpstr>
      <vt:lpstr>Content Slide</vt:lpstr>
      <vt:lpstr>Purple Gradient Top</vt:lpstr>
      <vt:lpstr>Detection and Control of Biofilm </vt:lpstr>
      <vt:lpstr>PowerPoint Presentation</vt:lpstr>
      <vt:lpstr>PowerPoint Presentation</vt:lpstr>
      <vt:lpstr>PowerPoint Presentation</vt:lpstr>
      <vt:lpstr>Issues In The Control of Biofilm</vt:lpstr>
      <vt:lpstr>PowerPoint Presentation</vt:lpstr>
      <vt:lpstr>Sanitation Effectiveness 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Ainsley</dc:creator>
  <cp:lastModifiedBy>Matthew Andrews</cp:lastModifiedBy>
  <cp:revision>198</cp:revision>
  <cp:lastPrinted>2016-07-12T19:29:07Z</cp:lastPrinted>
  <dcterms:created xsi:type="dcterms:W3CDTF">2016-07-07T20:07:46Z</dcterms:created>
  <dcterms:modified xsi:type="dcterms:W3CDTF">2017-09-21T21:30:00Z</dcterms:modified>
</cp:coreProperties>
</file>