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diagrams/drawing2.xml" ContentType="application/vnd.ms-office.drawingml.diagramDrawing+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revisionInfo.xml" ContentType="application/vnd.ms-powerpoint.revisioninfo+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notesSlides/notesSlide24.xml" ContentType="application/vnd.openxmlformats-officedocument.presentationml.notesSlide+xml"/>
  <Override PartName="/ppt/slides/slide31.xml" ContentType="application/vnd.openxmlformats-officedocument.presentationml.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Lst>
  <p:notesMasterIdLst>
    <p:notesMasterId r:id="rId44"/>
  </p:notesMasterIdLst>
  <p:handoutMasterIdLst>
    <p:handoutMasterId r:id="rId45"/>
  </p:handoutMasterIdLst>
  <p:sldIdLst>
    <p:sldId id="310" r:id="rId2"/>
    <p:sldId id="312"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267" r:id="rId25"/>
    <p:sldId id="291" r:id="rId26"/>
    <p:sldId id="284" r:id="rId27"/>
    <p:sldId id="308" r:id="rId28"/>
    <p:sldId id="304" r:id="rId29"/>
    <p:sldId id="285" r:id="rId30"/>
    <p:sldId id="290" r:id="rId31"/>
    <p:sldId id="269" r:id="rId32"/>
    <p:sldId id="294" r:id="rId33"/>
    <p:sldId id="270" r:id="rId34"/>
    <p:sldId id="307" r:id="rId35"/>
    <p:sldId id="309" r:id="rId36"/>
    <p:sldId id="305" r:id="rId37"/>
    <p:sldId id="295" r:id="rId38"/>
    <p:sldId id="275" r:id="rId39"/>
    <p:sldId id="278" r:id="rId40"/>
    <p:sldId id="289" r:id="rId41"/>
    <p:sldId id="334" r:id="rId42"/>
    <p:sldId id="274"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3288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89429" autoAdjust="0"/>
  </p:normalViewPr>
  <p:slideViewPr>
    <p:cSldViewPr>
      <p:cViewPr varScale="1">
        <p:scale>
          <a:sx n="137" d="100"/>
          <a:sy n="137" d="100"/>
        </p:scale>
        <p:origin x="-1528" y="-104"/>
      </p:cViewPr>
      <p:guideLst>
        <p:guide orient="horz" pos="2160"/>
        <p:guide pos="2880"/>
      </p:guideLst>
    </p:cSldViewPr>
  </p:slideViewPr>
  <p:notesTextViewPr>
    <p:cViewPr>
      <p:scale>
        <a:sx n="1" d="1"/>
        <a:sy n="1" d="1"/>
      </p:scale>
      <p:origin x="0" y="0"/>
    </p:cViewPr>
  </p:notesTextViewPr>
  <p:sorterViewPr>
    <p:cViewPr>
      <p:scale>
        <a:sx n="100" d="100"/>
        <a:sy n="100" d="100"/>
      </p:scale>
      <p:origin x="0" y="-5384"/>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7"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iagrams/_rels/drawing1.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1.png"/><Relationship Id="rId1" Type="http://schemas.openxmlformats.org/officeDocument/2006/relationships/image" Target="../media/image181.png"/><Relationship Id="rId2"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13EE6-7DC4-4CC0-938C-7D44790A57DD}"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ED22909A-59DD-4CE0-96C5-08D6D112CCF0}">
      <dgm:prSet phldrT="[Text]"/>
      <dgm:spPr>
        <a:solidFill>
          <a:schemeClr val="bg1">
            <a:lumMod val="65000"/>
          </a:schemeClr>
        </a:solidFill>
      </dgm:spPr>
      <dgm:t>
        <a:bodyPr/>
        <a:lstStyle/>
        <a:p>
          <a:r>
            <a:rPr lang="en-US" dirty="0"/>
            <a:t>Harvester</a:t>
          </a:r>
        </a:p>
      </dgm:t>
    </dgm:pt>
    <dgm:pt modelId="{EBA6D33B-A2F4-4246-8963-635DCCDD6CDF}" type="parTrans" cxnId="{2B649C19-2406-4826-BF8D-2AF5E960CF5C}">
      <dgm:prSet/>
      <dgm:spPr/>
      <dgm:t>
        <a:bodyPr/>
        <a:lstStyle/>
        <a:p>
          <a:endParaRPr lang="en-US"/>
        </a:p>
      </dgm:t>
    </dgm:pt>
    <dgm:pt modelId="{A36FB421-D289-42F3-8D4E-901896F6D816}" type="sibTrans" cxnId="{2B649C19-2406-4826-BF8D-2AF5E960CF5C}">
      <dgm:prSet/>
      <dgm:spPr/>
      <dgm:t>
        <a:bodyPr/>
        <a:lstStyle/>
        <a:p>
          <a:endParaRPr lang="en-US"/>
        </a:p>
      </dgm:t>
    </dgm:pt>
    <dgm:pt modelId="{26F749FF-78D2-44C9-ABA2-0E0342F87413}">
      <dgm:prSet phldrT="[Text]"/>
      <dgm:spPr>
        <a:solidFill>
          <a:srgbClr val="92D050"/>
        </a:solidFill>
      </dgm:spPr>
      <dgm:t>
        <a:bodyPr/>
        <a:lstStyle/>
        <a:p>
          <a:r>
            <a:rPr lang="en-US" dirty="0" err="1"/>
            <a:t>Shellstock</a:t>
          </a:r>
          <a:r>
            <a:rPr lang="en-US" dirty="0"/>
            <a:t> Shipper</a:t>
          </a:r>
        </a:p>
      </dgm:t>
    </dgm:pt>
    <dgm:pt modelId="{AD676778-DCC6-4A81-B325-6A5AC02E8F85}" type="parTrans" cxnId="{F0F60EF4-820B-4409-9DF4-EEE2D25FE9E3}">
      <dgm:prSet/>
      <dgm:spPr>
        <a:ln>
          <a:solidFill>
            <a:srgbClr val="92D050"/>
          </a:solidFill>
        </a:ln>
      </dgm:spPr>
      <dgm:t>
        <a:bodyPr/>
        <a:lstStyle/>
        <a:p>
          <a:endParaRPr lang="en-US"/>
        </a:p>
      </dgm:t>
    </dgm:pt>
    <dgm:pt modelId="{689C4880-A2B3-4980-96DF-1F9DE48310D5}" type="sibTrans" cxnId="{F0F60EF4-820B-4409-9DF4-EEE2D25FE9E3}">
      <dgm:prSet/>
      <dgm:spPr/>
      <dgm:t>
        <a:bodyPr/>
        <a:lstStyle/>
        <a:p>
          <a:endParaRPr lang="en-US"/>
        </a:p>
      </dgm:t>
    </dgm:pt>
    <dgm:pt modelId="{E835BB84-F4CD-4E2D-A690-2F3C026938C8}">
      <dgm:prSet phldrT="[Text]"/>
      <dgm:spPr>
        <a:solidFill>
          <a:srgbClr val="92D050"/>
        </a:solidFill>
      </dgm:spPr>
      <dgm:t>
        <a:bodyPr/>
        <a:lstStyle/>
        <a:p>
          <a:r>
            <a:rPr lang="en-US" dirty="0" err="1"/>
            <a:t>Shellstock</a:t>
          </a:r>
          <a:r>
            <a:rPr lang="en-US" dirty="0"/>
            <a:t> Shipper</a:t>
          </a:r>
        </a:p>
      </dgm:t>
    </dgm:pt>
    <dgm:pt modelId="{F28D5DA1-A593-4CAF-95E4-2FFF5B7AFA34}" type="parTrans" cxnId="{346B4036-E83D-4BA1-AA13-6F9404090B46}">
      <dgm:prSet/>
      <dgm:spPr>
        <a:ln>
          <a:solidFill>
            <a:srgbClr val="92D050"/>
          </a:solidFill>
        </a:ln>
      </dgm:spPr>
      <dgm:t>
        <a:bodyPr/>
        <a:lstStyle/>
        <a:p>
          <a:endParaRPr lang="en-US"/>
        </a:p>
      </dgm:t>
    </dgm:pt>
    <dgm:pt modelId="{BB36BA2A-B4B6-4CEA-8892-9A90AEAAE62B}" type="sibTrans" cxnId="{346B4036-E83D-4BA1-AA13-6F9404090B46}">
      <dgm:prSet/>
      <dgm:spPr/>
      <dgm:t>
        <a:bodyPr/>
        <a:lstStyle/>
        <a:p>
          <a:endParaRPr lang="en-US"/>
        </a:p>
      </dgm:t>
    </dgm:pt>
    <dgm:pt modelId="{15F61030-083E-407D-93EE-D0AF801F8FE9}">
      <dgm:prSet phldrT="[Text]"/>
      <dgm:spPr>
        <a:solidFill>
          <a:srgbClr val="92D050"/>
        </a:solidFill>
      </dgm:spPr>
      <dgm:t>
        <a:bodyPr/>
        <a:lstStyle/>
        <a:p>
          <a:r>
            <a:rPr lang="en-US" dirty="0" err="1"/>
            <a:t>Shucker</a:t>
          </a:r>
          <a:r>
            <a:rPr lang="en-US" dirty="0"/>
            <a:t> Packer</a:t>
          </a:r>
        </a:p>
      </dgm:t>
    </dgm:pt>
    <dgm:pt modelId="{3E36FFCF-1446-4354-A5D9-A2E69312F417}" type="parTrans" cxnId="{FDE9C06B-725F-4E0B-9B3E-007B237FEEE2}">
      <dgm:prSet/>
      <dgm:spPr>
        <a:ln>
          <a:solidFill>
            <a:srgbClr val="92D050"/>
          </a:solidFill>
        </a:ln>
      </dgm:spPr>
      <dgm:t>
        <a:bodyPr/>
        <a:lstStyle/>
        <a:p>
          <a:endParaRPr lang="en-US"/>
        </a:p>
      </dgm:t>
    </dgm:pt>
    <dgm:pt modelId="{9B69173F-EE86-43B7-B53E-F95666D66F7A}" type="sibTrans" cxnId="{FDE9C06B-725F-4E0B-9B3E-007B237FEEE2}">
      <dgm:prSet/>
      <dgm:spPr/>
      <dgm:t>
        <a:bodyPr/>
        <a:lstStyle/>
        <a:p>
          <a:endParaRPr lang="en-US"/>
        </a:p>
      </dgm:t>
    </dgm:pt>
    <dgm:pt modelId="{B20416CD-9541-4486-9B21-FC7D1516AE6B}">
      <dgm:prSet phldrT="[Text]"/>
      <dgm:spPr>
        <a:solidFill>
          <a:srgbClr val="92D050"/>
        </a:solidFill>
        <a:ln>
          <a:solidFill>
            <a:srgbClr val="92D050"/>
          </a:solidFill>
        </a:ln>
      </dgm:spPr>
      <dgm:t>
        <a:bodyPr/>
        <a:lstStyle/>
        <a:p>
          <a:r>
            <a:rPr lang="en-US"/>
            <a:t>Shucker Packer</a:t>
          </a:r>
        </a:p>
      </dgm:t>
    </dgm:pt>
    <dgm:pt modelId="{1F9E2A4C-75A9-49D0-957B-60C2E3C7A78B}" type="parTrans" cxnId="{F44CB390-0C42-4817-A8FF-B092E9DE95A0}">
      <dgm:prSet/>
      <dgm:spPr>
        <a:ln>
          <a:solidFill>
            <a:srgbClr val="92D050"/>
          </a:solidFill>
        </a:ln>
      </dgm:spPr>
      <dgm:t>
        <a:bodyPr/>
        <a:lstStyle/>
        <a:p>
          <a:endParaRPr lang="en-US"/>
        </a:p>
      </dgm:t>
    </dgm:pt>
    <dgm:pt modelId="{64CD5066-3E36-40B7-BFB4-3F0974E23108}" type="sibTrans" cxnId="{F44CB390-0C42-4817-A8FF-B092E9DE95A0}">
      <dgm:prSet/>
      <dgm:spPr/>
      <dgm:t>
        <a:bodyPr/>
        <a:lstStyle/>
        <a:p>
          <a:endParaRPr lang="en-US"/>
        </a:p>
      </dgm:t>
    </dgm:pt>
    <dgm:pt modelId="{8EEDE1C6-9BF3-4943-8BD1-41E894C4B0F8}">
      <dgm:prSet phldrT="[Text]"/>
      <dgm:spPr>
        <a:solidFill>
          <a:srgbClr val="92D050"/>
        </a:solidFill>
      </dgm:spPr>
      <dgm:t>
        <a:bodyPr/>
        <a:lstStyle/>
        <a:p>
          <a:r>
            <a:rPr lang="en-US" dirty="0" err="1"/>
            <a:t>Shellstock</a:t>
          </a:r>
          <a:r>
            <a:rPr lang="en-US" dirty="0"/>
            <a:t> Shipper</a:t>
          </a:r>
        </a:p>
      </dgm:t>
    </dgm:pt>
    <dgm:pt modelId="{3BBE88B6-B2AA-435E-94E5-1BF973AD6C94}" type="parTrans" cxnId="{5B830199-4E67-4DAA-B4FC-F87332330B88}">
      <dgm:prSet/>
      <dgm:spPr>
        <a:ln>
          <a:solidFill>
            <a:srgbClr val="92D050"/>
          </a:solidFill>
        </a:ln>
      </dgm:spPr>
      <dgm:t>
        <a:bodyPr/>
        <a:lstStyle/>
        <a:p>
          <a:endParaRPr lang="en-US"/>
        </a:p>
      </dgm:t>
    </dgm:pt>
    <dgm:pt modelId="{1FE39761-B585-4C21-861F-4AFCD865FBBF}" type="sibTrans" cxnId="{5B830199-4E67-4DAA-B4FC-F87332330B88}">
      <dgm:prSet/>
      <dgm:spPr/>
      <dgm:t>
        <a:bodyPr/>
        <a:lstStyle/>
        <a:p>
          <a:endParaRPr lang="en-US"/>
        </a:p>
      </dgm:t>
    </dgm:pt>
    <dgm:pt modelId="{9E3F6BAA-59F7-40EC-9974-262888E73A15}">
      <dgm:prSet/>
      <dgm:spPr>
        <a:solidFill>
          <a:srgbClr val="00B0F0"/>
        </a:solidFill>
      </dgm:spPr>
      <dgm:t>
        <a:bodyPr/>
        <a:lstStyle/>
        <a:p>
          <a:r>
            <a:rPr lang="en-US"/>
            <a:t>Retail</a:t>
          </a:r>
        </a:p>
      </dgm:t>
    </dgm:pt>
    <dgm:pt modelId="{CEB089A3-5091-423B-9F72-835A24F114A5}" type="parTrans" cxnId="{89CE95D0-16D2-4D47-832C-29380DE011F6}">
      <dgm:prSet/>
      <dgm:spPr>
        <a:ln>
          <a:solidFill>
            <a:srgbClr val="00B0F0"/>
          </a:solidFill>
        </a:ln>
      </dgm:spPr>
      <dgm:t>
        <a:bodyPr/>
        <a:lstStyle/>
        <a:p>
          <a:endParaRPr lang="en-US"/>
        </a:p>
      </dgm:t>
    </dgm:pt>
    <dgm:pt modelId="{236DE7AD-D6BF-4C22-A911-1CC6F93AEF38}" type="sibTrans" cxnId="{89CE95D0-16D2-4D47-832C-29380DE011F6}">
      <dgm:prSet/>
      <dgm:spPr/>
      <dgm:t>
        <a:bodyPr/>
        <a:lstStyle/>
        <a:p>
          <a:endParaRPr lang="en-US"/>
        </a:p>
      </dgm:t>
    </dgm:pt>
    <dgm:pt modelId="{C3E899CF-52AC-4DAB-B034-AE96A4152243}">
      <dgm:prSet/>
      <dgm:spPr>
        <a:solidFill>
          <a:srgbClr val="00B0F0"/>
        </a:solidFill>
      </dgm:spPr>
      <dgm:t>
        <a:bodyPr/>
        <a:lstStyle/>
        <a:p>
          <a:r>
            <a:rPr lang="en-US"/>
            <a:t>Retail</a:t>
          </a:r>
        </a:p>
      </dgm:t>
    </dgm:pt>
    <dgm:pt modelId="{24AC9D9D-B8ED-4C92-B79C-BC876676348E}" type="parTrans" cxnId="{B18EE57F-686F-4BED-B0E7-E35798FC1B35}">
      <dgm:prSet/>
      <dgm:spPr>
        <a:ln>
          <a:solidFill>
            <a:srgbClr val="00B0F0"/>
          </a:solidFill>
        </a:ln>
      </dgm:spPr>
      <dgm:t>
        <a:bodyPr/>
        <a:lstStyle/>
        <a:p>
          <a:endParaRPr lang="en-US"/>
        </a:p>
      </dgm:t>
    </dgm:pt>
    <dgm:pt modelId="{255D1CF8-8615-4C03-8459-20693FBBC231}" type="sibTrans" cxnId="{B18EE57F-686F-4BED-B0E7-E35798FC1B35}">
      <dgm:prSet/>
      <dgm:spPr/>
      <dgm:t>
        <a:bodyPr/>
        <a:lstStyle/>
        <a:p>
          <a:endParaRPr lang="en-US"/>
        </a:p>
      </dgm:t>
    </dgm:pt>
    <dgm:pt modelId="{E36F430B-ED66-4F24-A669-FC157767D180}">
      <dgm:prSet/>
      <dgm:spPr>
        <a:solidFill>
          <a:srgbClr val="92D050"/>
        </a:solidFill>
      </dgm:spPr>
      <dgm:t>
        <a:bodyPr/>
        <a:lstStyle/>
        <a:p>
          <a:r>
            <a:rPr lang="en-US" dirty="0" err="1"/>
            <a:t>Shucker</a:t>
          </a:r>
          <a:r>
            <a:rPr lang="en-US" dirty="0"/>
            <a:t> Packer</a:t>
          </a:r>
        </a:p>
      </dgm:t>
    </dgm:pt>
    <dgm:pt modelId="{79207C68-8FA3-47E1-B473-3036F5BC7C2F}" type="parTrans" cxnId="{99C0A0B4-2052-4573-93F4-DE48ADA2194D}">
      <dgm:prSet/>
      <dgm:spPr>
        <a:ln>
          <a:solidFill>
            <a:srgbClr val="92D050"/>
          </a:solidFill>
        </a:ln>
      </dgm:spPr>
      <dgm:t>
        <a:bodyPr/>
        <a:lstStyle/>
        <a:p>
          <a:endParaRPr lang="en-US"/>
        </a:p>
      </dgm:t>
    </dgm:pt>
    <dgm:pt modelId="{8ADD0B18-E6F4-4DEE-96C6-B6DFD8633D73}" type="sibTrans" cxnId="{99C0A0B4-2052-4573-93F4-DE48ADA2194D}">
      <dgm:prSet/>
      <dgm:spPr/>
      <dgm:t>
        <a:bodyPr/>
        <a:lstStyle/>
        <a:p>
          <a:endParaRPr lang="en-US"/>
        </a:p>
      </dgm:t>
    </dgm:pt>
    <dgm:pt modelId="{B64A6C26-B7A5-41F2-BE57-A09ACF6862CD}">
      <dgm:prSet/>
      <dgm:spPr>
        <a:noFill/>
        <a:ln>
          <a:solidFill>
            <a:schemeClr val="accent6">
              <a:lumMod val="75000"/>
            </a:schemeClr>
          </a:solidFill>
        </a:ln>
      </dgm:spPr>
      <dgm:t>
        <a:bodyPr/>
        <a:lstStyle/>
        <a:p>
          <a:r>
            <a:rPr lang="en-US" dirty="0">
              <a:solidFill>
                <a:schemeClr val="tx1"/>
              </a:solidFill>
            </a:rPr>
            <a:t>?</a:t>
          </a:r>
          <a:r>
            <a:rPr lang="en-US" dirty="0"/>
            <a:t>?</a:t>
          </a:r>
        </a:p>
      </dgm:t>
    </dgm:pt>
    <dgm:pt modelId="{E66BAEAC-85F6-4795-97EA-577033259A61}" type="parTrans" cxnId="{67764C4B-3FDD-422E-A646-21FF51995073}">
      <dgm:prSet/>
      <dgm:spPr>
        <a:ln>
          <a:solidFill>
            <a:schemeClr val="accent6">
              <a:lumMod val="75000"/>
            </a:schemeClr>
          </a:solidFill>
        </a:ln>
      </dgm:spPr>
      <dgm:t>
        <a:bodyPr/>
        <a:lstStyle/>
        <a:p>
          <a:endParaRPr lang="en-US"/>
        </a:p>
      </dgm:t>
    </dgm:pt>
    <dgm:pt modelId="{82D75C5D-2AB0-43F4-B734-05221A4DFE4C}" type="sibTrans" cxnId="{67764C4B-3FDD-422E-A646-21FF51995073}">
      <dgm:prSet/>
      <dgm:spPr/>
      <dgm:t>
        <a:bodyPr/>
        <a:lstStyle/>
        <a:p>
          <a:endParaRPr lang="en-US"/>
        </a:p>
      </dgm:t>
    </dgm:pt>
    <dgm:pt modelId="{C183B13B-32EA-4120-847A-28B811FD9D10}">
      <dgm:prSet/>
      <dgm:spPr>
        <a:noFill/>
        <a:ln>
          <a:solidFill>
            <a:schemeClr val="accent6">
              <a:lumMod val="75000"/>
            </a:schemeClr>
          </a:solidFill>
        </a:ln>
      </dgm:spPr>
      <dgm:t>
        <a:bodyPr/>
        <a:lstStyle/>
        <a:p>
          <a:r>
            <a:rPr lang="en-US" dirty="0">
              <a:solidFill>
                <a:schemeClr val="tx1"/>
              </a:solidFill>
            </a:rPr>
            <a:t>?</a:t>
          </a:r>
        </a:p>
      </dgm:t>
    </dgm:pt>
    <dgm:pt modelId="{E3354C87-EDBB-4060-A0DE-D28E2F401D5F}" type="parTrans" cxnId="{7BFBAA84-2833-4F2A-80BA-BA314AECAC0B}">
      <dgm:prSet/>
      <dgm:spPr>
        <a:ln>
          <a:solidFill>
            <a:schemeClr val="accent6">
              <a:lumMod val="75000"/>
            </a:schemeClr>
          </a:solidFill>
        </a:ln>
      </dgm:spPr>
      <dgm:t>
        <a:bodyPr/>
        <a:lstStyle/>
        <a:p>
          <a:endParaRPr lang="en-US"/>
        </a:p>
      </dgm:t>
    </dgm:pt>
    <dgm:pt modelId="{3F27C612-98E9-412E-96C3-1205AE0F0FDF}" type="sibTrans" cxnId="{7BFBAA84-2833-4F2A-80BA-BA314AECAC0B}">
      <dgm:prSet/>
      <dgm:spPr/>
      <dgm:t>
        <a:bodyPr/>
        <a:lstStyle/>
        <a:p>
          <a:endParaRPr lang="en-US"/>
        </a:p>
      </dgm:t>
    </dgm:pt>
    <dgm:pt modelId="{E8F8012F-C6B2-4D8D-B152-E5C6D302C547}">
      <dgm:prSet phldrT="[Text]"/>
      <dgm:spPr>
        <a:noFill/>
        <a:ln>
          <a:solidFill>
            <a:schemeClr val="accent6">
              <a:lumMod val="75000"/>
            </a:schemeClr>
          </a:solidFill>
        </a:ln>
      </dgm:spPr>
      <dgm:t>
        <a:bodyPr/>
        <a:lstStyle/>
        <a:p>
          <a:r>
            <a:rPr lang="en-US" dirty="0">
              <a:solidFill>
                <a:schemeClr val="tx1"/>
              </a:solidFill>
            </a:rPr>
            <a:t>?</a:t>
          </a:r>
        </a:p>
      </dgm:t>
    </dgm:pt>
    <dgm:pt modelId="{34B9AD57-1D7F-43AE-BC21-32851DDC5799}" type="parTrans" cxnId="{66C4D559-BC21-4E8A-897D-4AE862F975B2}">
      <dgm:prSet/>
      <dgm:spPr>
        <a:ln>
          <a:solidFill>
            <a:schemeClr val="accent6">
              <a:lumMod val="75000"/>
            </a:schemeClr>
          </a:solidFill>
        </a:ln>
      </dgm:spPr>
      <dgm:t>
        <a:bodyPr/>
        <a:lstStyle/>
        <a:p>
          <a:endParaRPr lang="en-US"/>
        </a:p>
      </dgm:t>
    </dgm:pt>
    <dgm:pt modelId="{72347FE2-2B68-47EC-B7A3-BC425FE11F6D}" type="sibTrans" cxnId="{66C4D559-BC21-4E8A-897D-4AE862F975B2}">
      <dgm:prSet/>
      <dgm:spPr/>
      <dgm:t>
        <a:bodyPr/>
        <a:lstStyle/>
        <a:p>
          <a:endParaRPr lang="en-US"/>
        </a:p>
      </dgm:t>
    </dgm:pt>
    <dgm:pt modelId="{1E36DEAD-E96D-464A-9BEA-0FB70BEB3A3D}">
      <dgm:prSet/>
      <dgm:spPr>
        <a:noFill/>
        <a:ln>
          <a:solidFill>
            <a:schemeClr val="accent6">
              <a:lumMod val="75000"/>
            </a:schemeClr>
          </a:solidFill>
        </a:ln>
      </dgm:spPr>
      <dgm:t>
        <a:bodyPr/>
        <a:lstStyle/>
        <a:p>
          <a:r>
            <a:rPr lang="en-US" dirty="0">
              <a:solidFill>
                <a:schemeClr val="tx1"/>
              </a:solidFill>
            </a:rPr>
            <a:t>?</a:t>
          </a:r>
        </a:p>
      </dgm:t>
    </dgm:pt>
    <dgm:pt modelId="{24495747-D757-481E-8023-9B3F919F9F74}" type="parTrans" cxnId="{91D67062-4180-4E12-9BE8-453E312AA9DF}">
      <dgm:prSet/>
      <dgm:spPr>
        <a:ln>
          <a:solidFill>
            <a:schemeClr val="accent6">
              <a:lumMod val="75000"/>
            </a:schemeClr>
          </a:solidFill>
        </a:ln>
      </dgm:spPr>
      <dgm:t>
        <a:bodyPr/>
        <a:lstStyle/>
        <a:p>
          <a:endParaRPr lang="en-US"/>
        </a:p>
      </dgm:t>
    </dgm:pt>
    <dgm:pt modelId="{3922B3A9-587A-4C0B-9713-59938994A2FE}" type="sibTrans" cxnId="{91D67062-4180-4E12-9BE8-453E312AA9DF}">
      <dgm:prSet/>
      <dgm:spPr/>
      <dgm:t>
        <a:bodyPr/>
        <a:lstStyle/>
        <a:p>
          <a:endParaRPr lang="en-US"/>
        </a:p>
      </dgm:t>
    </dgm:pt>
    <dgm:pt modelId="{8B4EEFC1-7E7B-4DB5-B0AF-0656C609716F}" type="pres">
      <dgm:prSet presAssocID="{74E13EE6-7DC4-4CC0-938C-7D44790A57DD}" presName="diagram" presStyleCnt="0">
        <dgm:presLayoutVars>
          <dgm:chPref val="1"/>
          <dgm:dir/>
          <dgm:animOne val="branch"/>
          <dgm:animLvl val="lvl"/>
          <dgm:resizeHandles val="exact"/>
        </dgm:presLayoutVars>
      </dgm:prSet>
      <dgm:spPr/>
      <dgm:t>
        <a:bodyPr/>
        <a:lstStyle/>
        <a:p>
          <a:endParaRPr lang="en-US"/>
        </a:p>
      </dgm:t>
    </dgm:pt>
    <dgm:pt modelId="{F209D4B6-ECCF-4929-B241-3EF955B9CC95}" type="pres">
      <dgm:prSet presAssocID="{ED22909A-59DD-4CE0-96C5-08D6D112CCF0}" presName="root1" presStyleCnt="0"/>
      <dgm:spPr/>
    </dgm:pt>
    <dgm:pt modelId="{B08CCB4A-405D-48D8-8C31-49BA7461283C}" type="pres">
      <dgm:prSet presAssocID="{ED22909A-59DD-4CE0-96C5-08D6D112CCF0}" presName="LevelOneTextNode" presStyleLbl="node0" presStyleIdx="0" presStyleCnt="1">
        <dgm:presLayoutVars>
          <dgm:chPref val="3"/>
        </dgm:presLayoutVars>
      </dgm:prSet>
      <dgm:spPr/>
      <dgm:t>
        <a:bodyPr/>
        <a:lstStyle/>
        <a:p>
          <a:endParaRPr lang="en-US"/>
        </a:p>
      </dgm:t>
    </dgm:pt>
    <dgm:pt modelId="{7DD0E8C6-899E-4B6E-9F2E-48F3EF8E09D6}" type="pres">
      <dgm:prSet presAssocID="{ED22909A-59DD-4CE0-96C5-08D6D112CCF0}" presName="level2hierChild" presStyleCnt="0"/>
      <dgm:spPr/>
    </dgm:pt>
    <dgm:pt modelId="{46736849-087D-4D75-8B9D-B19548148902}" type="pres">
      <dgm:prSet presAssocID="{AD676778-DCC6-4A81-B325-6A5AC02E8F85}" presName="conn2-1" presStyleLbl="parChTrans1D2" presStyleIdx="0" presStyleCnt="2"/>
      <dgm:spPr/>
      <dgm:t>
        <a:bodyPr/>
        <a:lstStyle/>
        <a:p>
          <a:endParaRPr lang="en-US"/>
        </a:p>
      </dgm:t>
    </dgm:pt>
    <dgm:pt modelId="{3F5A2AC3-EA99-4BA7-AF31-8F7C9C20F47E}" type="pres">
      <dgm:prSet presAssocID="{AD676778-DCC6-4A81-B325-6A5AC02E8F85}" presName="connTx" presStyleLbl="parChTrans1D2" presStyleIdx="0" presStyleCnt="2"/>
      <dgm:spPr/>
      <dgm:t>
        <a:bodyPr/>
        <a:lstStyle/>
        <a:p>
          <a:endParaRPr lang="en-US"/>
        </a:p>
      </dgm:t>
    </dgm:pt>
    <dgm:pt modelId="{38B940BA-7219-43E5-AF1A-7BB7DFEB8450}" type="pres">
      <dgm:prSet presAssocID="{26F749FF-78D2-44C9-ABA2-0E0342F87413}" presName="root2" presStyleCnt="0"/>
      <dgm:spPr/>
    </dgm:pt>
    <dgm:pt modelId="{78FF6295-9BB8-4209-AE14-3F3D5818F2D6}" type="pres">
      <dgm:prSet presAssocID="{26F749FF-78D2-44C9-ABA2-0E0342F87413}" presName="LevelTwoTextNode" presStyleLbl="node2" presStyleIdx="0" presStyleCnt="2">
        <dgm:presLayoutVars>
          <dgm:chPref val="3"/>
        </dgm:presLayoutVars>
      </dgm:prSet>
      <dgm:spPr/>
      <dgm:t>
        <a:bodyPr/>
        <a:lstStyle/>
        <a:p>
          <a:endParaRPr lang="en-US"/>
        </a:p>
      </dgm:t>
    </dgm:pt>
    <dgm:pt modelId="{F4D22A3E-A00C-4D2A-8FA3-B00EB3320C95}" type="pres">
      <dgm:prSet presAssocID="{26F749FF-78D2-44C9-ABA2-0E0342F87413}" presName="level3hierChild" presStyleCnt="0"/>
      <dgm:spPr/>
    </dgm:pt>
    <dgm:pt modelId="{95ED0C14-8E42-4079-ADF6-83C6BFDD9705}" type="pres">
      <dgm:prSet presAssocID="{F28D5DA1-A593-4CAF-95E4-2FFF5B7AFA34}" presName="conn2-1" presStyleLbl="parChTrans1D3" presStyleIdx="0" presStyleCnt="6"/>
      <dgm:spPr/>
      <dgm:t>
        <a:bodyPr/>
        <a:lstStyle/>
        <a:p>
          <a:endParaRPr lang="en-US"/>
        </a:p>
      </dgm:t>
    </dgm:pt>
    <dgm:pt modelId="{3480AFF7-181B-4B6D-A7A5-22F9E8F96F56}" type="pres">
      <dgm:prSet presAssocID="{F28D5DA1-A593-4CAF-95E4-2FFF5B7AFA34}" presName="connTx" presStyleLbl="parChTrans1D3" presStyleIdx="0" presStyleCnt="6"/>
      <dgm:spPr/>
      <dgm:t>
        <a:bodyPr/>
        <a:lstStyle/>
        <a:p>
          <a:endParaRPr lang="en-US"/>
        </a:p>
      </dgm:t>
    </dgm:pt>
    <dgm:pt modelId="{B8D08F26-EB86-41BD-AA78-87982F471556}" type="pres">
      <dgm:prSet presAssocID="{E835BB84-F4CD-4E2D-A690-2F3C026938C8}" presName="root2" presStyleCnt="0"/>
      <dgm:spPr/>
    </dgm:pt>
    <dgm:pt modelId="{B22656F0-D92A-4D64-A766-CA5C5B78EE9A}" type="pres">
      <dgm:prSet presAssocID="{E835BB84-F4CD-4E2D-A690-2F3C026938C8}" presName="LevelTwoTextNode" presStyleLbl="node3" presStyleIdx="0" presStyleCnt="6">
        <dgm:presLayoutVars>
          <dgm:chPref val="3"/>
        </dgm:presLayoutVars>
      </dgm:prSet>
      <dgm:spPr/>
      <dgm:t>
        <a:bodyPr/>
        <a:lstStyle/>
        <a:p>
          <a:endParaRPr lang="en-US"/>
        </a:p>
      </dgm:t>
    </dgm:pt>
    <dgm:pt modelId="{2002404F-B7C9-4202-956E-ACF5A01D43F9}" type="pres">
      <dgm:prSet presAssocID="{E835BB84-F4CD-4E2D-A690-2F3C026938C8}" presName="level3hierChild" presStyleCnt="0"/>
      <dgm:spPr/>
    </dgm:pt>
    <dgm:pt modelId="{2EF9A7FC-D9D6-4B9A-86A8-616A71794DA2}" type="pres">
      <dgm:prSet presAssocID="{E3354C87-EDBB-4060-A0DE-D28E2F401D5F}" presName="conn2-1" presStyleLbl="parChTrans1D4" presStyleIdx="0" presStyleCnt="4"/>
      <dgm:spPr/>
      <dgm:t>
        <a:bodyPr/>
        <a:lstStyle/>
        <a:p>
          <a:endParaRPr lang="en-US"/>
        </a:p>
      </dgm:t>
    </dgm:pt>
    <dgm:pt modelId="{AB92B340-C3BB-4A97-A42D-330C5FA98687}" type="pres">
      <dgm:prSet presAssocID="{E3354C87-EDBB-4060-A0DE-D28E2F401D5F}" presName="connTx" presStyleLbl="parChTrans1D4" presStyleIdx="0" presStyleCnt="4"/>
      <dgm:spPr/>
      <dgm:t>
        <a:bodyPr/>
        <a:lstStyle/>
        <a:p>
          <a:endParaRPr lang="en-US"/>
        </a:p>
      </dgm:t>
    </dgm:pt>
    <dgm:pt modelId="{52726901-533E-40B7-8198-D5D2578A5BD5}" type="pres">
      <dgm:prSet presAssocID="{C183B13B-32EA-4120-847A-28B811FD9D10}" presName="root2" presStyleCnt="0"/>
      <dgm:spPr/>
    </dgm:pt>
    <dgm:pt modelId="{9D92FCEE-4E7A-43F9-B590-A165DFD5CE76}" type="pres">
      <dgm:prSet presAssocID="{C183B13B-32EA-4120-847A-28B811FD9D10}" presName="LevelTwoTextNode" presStyleLbl="node4" presStyleIdx="0" presStyleCnt="4">
        <dgm:presLayoutVars>
          <dgm:chPref val="3"/>
        </dgm:presLayoutVars>
      </dgm:prSet>
      <dgm:spPr/>
      <dgm:t>
        <a:bodyPr/>
        <a:lstStyle/>
        <a:p>
          <a:endParaRPr lang="en-US"/>
        </a:p>
      </dgm:t>
    </dgm:pt>
    <dgm:pt modelId="{797D438C-4008-400C-89BA-F576198B80B1}" type="pres">
      <dgm:prSet presAssocID="{C183B13B-32EA-4120-847A-28B811FD9D10}" presName="level3hierChild" presStyleCnt="0"/>
      <dgm:spPr/>
    </dgm:pt>
    <dgm:pt modelId="{29CBD2BC-A854-46A7-9915-4DAC6F6C853C}" type="pres">
      <dgm:prSet presAssocID="{3E36FFCF-1446-4354-A5D9-A2E69312F417}" presName="conn2-1" presStyleLbl="parChTrans1D3" presStyleIdx="1" presStyleCnt="6"/>
      <dgm:spPr/>
      <dgm:t>
        <a:bodyPr/>
        <a:lstStyle/>
        <a:p>
          <a:endParaRPr lang="en-US"/>
        </a:p>
      </dgm:t>
    </dgm:pt>
    <dgm:pt modelId="{A4FD5831-BE72-4B17-9F43-BA79DDCA800C}" type="pres">
      <dgm:prSet presAssocID="{3E36FFCF-1446-4354-A5D9-A2E69312F417}" presName="connTx" presStyleLbl="parChTrans1D3" presStyleIdx="1" presStyleCnt="6"/>
      <dgm:spPr/>
      <dgm:t>
        <a:bodyPr/>
        <a:lstStyle/>
        <a:p>
          <a:endParaRPr lang="en-US"/>
        </a:p>
      </dgm:t>
    </dgm:pt>
    <dgm:pt modelId="{C28987D5-5E48-4073-8AE9-A709E3118248}" type="pres">
      <dgm:prSet presAssocID="{15F61030-083E-407D-93EE-D0AF801F8FE9}" presName="root2" presStyleCnt="0"/>
      <dgm:spPr/>
    </dgm:pt>
    <dgm:pt modelId="{7C2FE727-01CD-424E-BFBD-0BAF34543406}" type="pres">
      <dgm:prSet presAssocID="{15F61030-083E-407D-93EE-D0AF801F8FE9}" presName="LevelTwoTextNode" presStyleLbl="node3" presStyleIdx="1" presStyleCnt="6">
        <dgm:presLayoutVars>
          <dgm:chPref val="3"/>
        </dgm:presLayoutVars>
      </dgm:prSet>
      <dgm:spPr/>
      <dgm:t>
        <a:bodyPr/>
        <a:lstStyle/>
        <a:p>
          <a:endParaRPr lang="en-US"/>
        </a:p>
      </dgm:t>
    </dgm:pt>
    <dgm:pt modelId="{62699D13-90CE-4CCC-84F9-6C49EE8849CE}" type="pres">
      <dgm:prSet presAssocID="{15F61030-083E-407D-93EE-D0AF801F8FE9}" presName="level3hierChild" presStyleCnt="0"/>
      <dgm:spPr/>
    </dgm:pt>
    <dgm:pt modelId="{6B5631AA-85B7-433E-8488-1B42721CE7A2}" type="pres">
      <dgm:prSet presAssocID="{E66BAEAC-85F6-4795-97EA-577033259A61}" presName="conn2-1" presStyleLbl="parChTrans1D4" presStyleIdx="1" presStyleCnt="4"/>
      <dgm:spPr/>
      <dgm:t>
        <a:bodyPr/>
        <a:lstStyle/>
        <a:p>
          <a:endParaRPr lang="en-US"/>
        </a:p>
      </dgm:t>
    </dgm:pt>
    <dgm:pt modelId="{E19F1CFB-DB5A-44ED-86E3-15C3181692DA}" type="pres">
      <dgm:prSet presAssocID="{E66BAEAC-85F6-4795-97EA-577033259A61}" presName="connTx" presStyleLbl="parChTrans1D4" presStyleIdx="1" presStyleCnt="4"/>
      <dgm:spPr/>
      <dgm:t>
        <a:bodyPr/>
        <a:lstStyle/>
        <a:p>
          <a:endParaRPr lang="en-US"/>
        </a:p>
      </dgm:t>
    </dgm:pt>
    <dgm:pt modelId="{B7E819A6-6F60-4119-A831-9B3F47A587F3}" type="pres">
      <dgm:prSet presAssocID="{B64A6C26-B7A5-41F2-BE57-A09ACF6862CD}" presName="root2" presStyleCnt="0"/>
      <dgm:spPr/>
    </dgm:pt>
    <dgm:pt modelId="{42A21EE3-5581-4FA6-A536-09722D987E76}" type="pres">
      <dgm:prSet presAssocID="{B64A6C26-B7A5-41F2-BE57-A09ACF6862CD}" presName="LevelTwoTextNode" presStyleLbl="node4" presStyleIdx="1" presStyleCnt="4">
        <dgm:presLayoutVars>
          <dgm:chPref val="3"/>
        </dgm:presLayoutVars>
      </dgm:prSet>
      <dgm:spPr/>
      <dgm:t>
        <a:bodyPr/>
        <a:lstStyle/>
        <a:p>
          <a:endParaRPr lang="en-US"/>
        </a:p>
      </dgm:t>
    </dgm:pt>
    <dgm:pt modelId="{62D475E8-B077-450E-9EDF-F7A0C46493D8}" type="pres">
      <dgm:prSet presAssocID="{B64A6C26-B7A5-41F2-BE57-A09ACF6862CD}" presName="level3hierChild" presStyleCnt="0"/>
      <dgm:spPr/>
    </dgm:pt>
    <dgm:pt modelId="{D1E4C727-B743-420C-BE7F-EEA15B8E9560}" type="pres">
      <dgm:prSet presAssocID="{CEB089A3-5091-423B-9F72-835A24F114A5}" presName="conn2-1" presStyleLbl="parChTrans1D3" presStyleIdx="2" presStyleCnt="6"/>
      <dgm:spPr/>
      <dgm:t>
        <a:bodyPr/>
        <a:lstStyle/>
        <a:p>
          <a:endParaRPr lang="en-US"/>
        </a:p>
      </dgm:t>
    </dgm:pt>
    <dgm:pt modelId="{72073052-4A9D-42CA-A011-76BE8F19C57A}" type="pres">
      <dgm:prSet presAssocID="{CEB089A3-5091-423B-9F72-835A24F114A5}" presName="connTx" presStyleLbl="parChTrans1D3" presStyleIdx="2" presStyleCnt="6"/>
      <dgm:spPr/>
      <dgm:t>
        <a:bodyPr/>
        <a:lstStyle/>
        <a:p>
          <a:endParaRPr lang="en-US"/>
        </a:p>
      </dgm:t>
    </dgm:pt>
    <dgm:pt modelId="{B335D7C5-69D9-452D-B6FA-94D7BBD5A1F9}" type="pres">
      <dgm:prSet presAssocID="{9E3F6BAA-59F7-40EC-9974-262888E73A15}" presName="root2" presStyleCnt="0"/>
      <dgm:spPr/>
    </dgm:pt>
    <dgm:pt modelId="{1DD9CE0E-A11A-4011-8549-39570F548471}" type="pres">
      <dgm:prSet presAssocID="{9E3F6BAA-59F7-40EC-9974-262888E73A15}" presName="LevelTwoTextNode" presStyleLbl="node3" presStyleIdx="2" presStyleCnt="6" custLinFactNeighborX="-61" custLinFactNeighborY="-1517">
        <dgm:presLayoutVars>
          <dgm:chPref val="3"/>
        </dgm:presLayoutVars>
      </dgm:prSet>
      <dgm:spPr/>
      <dgm:t>
        <a:bodyPr/>
        <a:lstStyle/>
        <a:p>
          <a:endParaRPr lang="en-US"/>
        </a:p>
      </dgm:t>
    </dgm:pt>
    <dgm:pt modelId="{74E7FCFF-233D-4FEE-BBAD-5B10CD2FDA98}" type="pres">
      <dgm:prSet presAssocID="{9E3F6BAA-59F7-40EC-9974-262888E73A15}" presName="level3hierChild" presStyleCnt="0"/>
      <dgm:spPr/>
    </dgm:pt>
    <dgm:pt modelId="{A91D1C5C-32C4-45AB-9648-13C167AFC87D}" type="pres">
      <dgm:prSet presAssocID="{1F9E2A4C-75A9-49D0-957B-60C2E3C7A78B}" presName="conn2-1" presStyleLbl="parChTrans1D2" presStyleIdx="1" presStyleCnt="2"/>
      <dgm:spPr/>
      <dgm:t>
        <a:bodyPr/>
        <a:lstStyle/>
        <a:p>
          <a:endParaRPr lang="en-US"/>
        </a:p>
      </dgm:t>
    </dgm:pt>
    <dgm:pt modelId="{913AA437-09E6-4141-8B93-50F3B23AA14B}" type="pres">
      <dgm:prSet presAssocID="{1F9E2A4C-75A9-49D0-957B-60C2E3C7A78B}" presName="connTx" presStyleLbl="parChTrans1D2" presStyleIdx="1" presStyleCnt="2"/>
      <dgm:spPr/>
      <dgm:t>
        <a:bodyPr/>
        <a:lstStyle/>
        <a:p>
          <a:endParaRPr lang="en-US"/>
        </a:p>
      </dgm:t>
    </dgm:pt>
    <dgm:pt modelId="{20D0F3FB-BA3B-4C7F-AE6C-799EC5FD706C}" type="pres">
      <dgm:prSet presAssocID="{B20416CD-9541-4486-9B21-FC7D1516AE6B}" presName="root2" presStyleCnt="0"/>
      <dgm:spPr/>
    </dgm:pt>
    <dgm:pt modelId="{C4EE46D0-D024-4A22-BE77-CC1220ED09A8}" type="pres">
      <dgm:prSet presAssocID="{B20416CD-9541-4486-9B21-FC7D1516AE6B}" presName="LevelTwoTextNode" presStyleLbl="node2" presStyleIdx="1" presStyleCnt="2">
        <dgm:presLayoutVars>
          <dgm:chPref val="3"/>
        </dgm:presLayoutVars>
      </dgm:prSet>
      <dgm:spPr/>
      <dgm:t>
        <a:bodyPr/>
        <a:lstStyle/>
        <a:p>
          <a:endParaRPr lang="en-US"/>
        </a:p>
      </dgm:t>
    </dgm:pt>
    <dgm:pt modelId="{4C84506F-D588-42C2-B503-7C5A763F213F}" type="pres">
      <dgm:prSet presAssocID="{B20416CD-9541-4486-9B21-FC7D1516AE6B}" presName="level3hierChild" presStyleCnt="0"/>
      <dgm:spPr/>
    </dgm:pt>
    <dgm:pt modelId="{4ADCF135-9040-454B-8507-C89211B2EB4B}" type="pres">
      <dgm:prSet presAssocID="{3BBE88B6-B2AA-435E-94E5-1BF973AD6C94}" presName="conn2-1" presStyleLbl="parChTrans1D3" presStyleIdx="3" presStyleCnt="6"/>
      <dgm:spPr/>
      <dgm:t>
        <a:bodyPr/>
        <a:lstStyle/>
        <a:p>
          <a:endParaRPr lang="en-US"/>
        </a:p>
      </dgm:t>
    </dgm:pt>
    <dgm:pt modelId="{46B16155-F029-4C7F-A37F-729450B05757}" type="pres">
      <dgm:prSet presAssocID="{3BBE88B6-B2AA-435E-94E5-1BF973AD6C94}" presName="connTx" presStyleLbl="parChTrans1D3" presStyleIdx="3" presStyleCnt="6"/>
      <dgm:spPr/>
      <dgm:t>
        <a:bodyPr/>
        <a:lstStyle/>
        <a:p>
          <a:endParaRPr lang="en-US"/>
        </a:p>
      </dgm:t>
    </dgm:pt>
    <dgm:pt modelId="{361804A6-4A2C-483C-B10E-3091997EF45A}" type="pres">
      <dgm:prSet presAssocID="{8EEDE1C6-9BF3-4943-8BD1-41E894C4B0F8}" presName="root2" presStyleCnt="0"/>
      <dgm:spPr/>
    </dgm:pt>
    <dgm:pt modelId="{74E38D82-4836-4DF2-B2B3-B93F27C7E0D9}" type="pres">
      <dgm:prSet presAssocID="{8EEDE1C6-9BF3-4943-8BD1-41E894C4B0F8}" presName="LevelTwoTextNode" presStyleLbl="node3" presStyleIdx="3" presStyleCnt="6">
        <dgm:presLayoutVars>
          <dgm:chPref val="3"/>
        </dgm:presLayoutVars>
      </dgm:prSet>
      <dgm:spPr/>
      <dgm:t>
        <a:bodyPr/>
        <a:lstStyle/>
        <a:p>
          <a:endParaRPr lang="en-US"/>
        </a:p>
      </dgm:t>
    </dgm:pt>
    <dgm:pt modelId="{5A88C52E-E6E1-47CA-97E9-C3DF32990EF1}" type="pres">
      <dgm:prSet presAssocID="{8EEDE1C6-9BF3-4943-8BD1-41E894C4B0F8}" presName="level3hierChild" presStyleCnt="0"/>
      <dgm:spPr/>
    </dgm:pt>
    <dgm:pt modelId="{590DB633-CCF4-4CD0-BB2D-77B9C7BB94FD}" type="pres">
      <dgm:prSet presAssocID="{34B9AD57-1D7F-43AE-BC21-32851DDC5799}" presName="conn2-1" presStyleLbl="parChTrans1D4" presStyleIdx="2" presStyleCnt="4"/>
      <dgm:spPr/>
      <dgm:t>
        <a:bodyPr/>
        <a:lstStyle/>
        <a:p>
          <a:endParaRPr lang="en-US"/>
        </a:p>
      </dgm:t>
    </dgm:pt>
    <dgm:pt modelId="{76539392-7582-4B5C-A393-737F5F11E7C1}" type="pres">
      <dgm:prSet presAssocID="{34B9AD57-1D7F-43AE-BC21-32851DDC5799}" presName="connTx" presStyleLbl="parChTrans1D4" presStyleIdx="2" presStyleCnt="4"/>
      <dgm:spPr/>
      <dgm:t>
        <a:bodyPr/>
        <a:lstStyle/>
        <a:p>
          <a:endParaRPr lang="en-US"/>
        </a:p>
      </dgm:t>
    </dgm:pt>
    <dgm:pt modelId="{A69F0306-AE37-4E7D-9B4B-42F8B592B9DE}" type="pres">
      <dgm:prSet presAssocID="{E8F8012F-C6B2-4D8D-B152-E5C6D302C547}" presName="root2" presStyleCnt="0"/>
      <dgm:spPr/>
    </dgm:pt>
    <dgm:pt modelId="{9E72E18A-2791-4A20-B8F0-D6CD816ABC80}" type="pres">
      <dgm:prSet presAssocID="{E8F8012F-C6B2-4D8D-B152-E5C6D302C547}" presName="LevelTwoTextNode" presStyleLbl="node4" presStyleIdx="2" presStyleCnt="4">
        <dgm:presLayoutVars>
          <dgm:chPref val="3"/>
        </dgm:presLayoutVars>
      </dgm:prSet>
      <dgm:spPr/>
      <dgm:t>
        <a:bodyPr/>
        <a:lstStyle/>
        <a:p>
          <a:endParaRPr lang="en-US"/>
        </a:p>
      </dgm:t>
    </dgm:pt>
    <dgm:pt modelId="{DDA0EA97-039C-47AF-9FAD-F4112E35E69F}" type="pres">
      <dgm:prSet presAssocID="{E8F8012F-C6B2-4D8D-B152-E5C6D302C547}" presName="level3hierChild" presStyleCnt="0"/>
      <dgm:spPr/>
    </dgm:pt>
    <dgm:pt modelId="{BF695C2C-7C8B-4CB8-8F29-87970FFF0543}" type="pres">
      <dgm:prSet presAssocID="{24AC9D9D-B8ED-4C92-B79C-BC876676348E}" presName="conn2-1" presStyleLbl="parChTrans1D3" presStyleIdx="4" presStyleCnt="6"/>
      <dgm:spPr/>
      <dgm:t>
        <a:bodyPr/>
        <a:lstStyle/>
        <a:p>
          <a:endParaRPr lang="en-US"/>
        </a:p>
      </dgm:t>
    </dgm:pt>
    <dgm:pt modelId="{CF8BBAEC-9C00-4E33-B420-B9550694492F}" type="pres">
      <dgm:prSet presAssocID="{24AC9D9D-B8ED-4C92-B79C-BC876676348E}" presName="connTx" presStyleLbl="parChTrans1D3" presStyleIdx="4" presStyleCnt="6"/>
      <dgm:spPr/>
      <dgm:t>
        <a:bodyPr/>
        <a:lstStyle/>
        <a:p>
          <a:endParaRPr lang="en-US"/>
        </a:p>
      </dgm:t>
    </dgm:pt>
    <dgm:pt modelId="{C37D9783-FC68-4EBD-9CF6-E87A8F5A1971}" type="pres">
      <dgm:prSet presAssocID="{C3E899CF-52AC-4DAB-B034-AE96A4152243}" presName="root2" presStyleCnt="0"/>
      <dgm:spPr/>
    </dgm:pt>
    <dgm:pt modelId="{578C9482-5678-4A00-8181-2917C8D54BE4}" type="pres">
      <dgm:prSet presAssocID="{C3E899CF-52AC-4DAB-B034-AE96A4152243}" presName="LevelTwoTextNode" presStyleLbl="node3" presStyleIdx="4" presStyleCnt="6" custLinFactY="21441" custLinFactNeighborX="288" custLinFactNeighborY="100000">
        <dgm:presLayoutVars>
          <dgm:chPref val="3"/>
        </dgm:presLayoutVars>
      </dgm:prSet>
      <dgm:spPr/>
      <dgm:t>
        <a:bodyPr/>
        <a:lstStyle/>
        <a:p>
          <a:endParaRPr lang="en-US"/>
        </a:p>
      </dgm:t>
    </dgm:pt>
    <dgm:pt modelId="{85594A7C-C70B-450A-9118-7C1D07FC4C17}" type="pres">
      <dgm:prSet presAssocID="{C3E899CF-52AC-4DAB-B034-AE96A4152243}" presName="level3hierChild" presStyleCnt="0"/>
      <dgm:spPr/>
    </dgm:pt>
    <dgm:pt modelId="{F1A6FB58-80D9-4AD7-8DFB-D1694D57AB0C}" type="pres">
      <dgm:prSet presAssocID="{79207C68-8FA3-47E1-B473-3036F5BC7C2F}" presName="conn2-1" presStyleLbl="parChTrans1D3" presStyleIdx="5" presStyleCnt="6"/>
      <dgm:spPr/>
      <dgm:t>
        <a:bodyPr/>
        <a:lstStyle/>
        <a:p>
          <a:endParaRPr lang="en-US"/>
        </a:p>
      </dgm:t>
    </dgm:pt>
    <dgm:pt modelId="{D3C7E3BA-B530-4A0D-904C-7FD5A0F232B4}" type="pres">
      <dgm:prSet presAssocID="{79207C68-8FA3-47E1-B473-3036F5BC7C2F}" presName="connTx" presStyleLbl="parChTrans1D3" presStyleIdx="5" presStyleCnt="6"/>
      <dgm:spPr/>
      <dgm:t>
        <a:bodyPr/>
        <a:lstStyle/>
        <a:p>
          <a:endParaRPr lang="en-US"/>
        </a:p>
      </dgm:t>
    </dgm:pt>
    <dgm:pt modelId="{EB2D9CE5-60D2-444F-A9BE-C323D894D583}" type="pres">
      <dgm:prSet presAssocID="{E36F430B-ED66-4F24-A669-FC157767D180}" presName="root2" presStyleCnt="0"/>
      <dgm:spPr/>
    </dgm:pt>
    <dgm:pt modelId="{9A3980BD-7B3F-4288-A83C-D08CED74A1B5}" type="pres">
      <dgm:prSet presAssocID="{E36F430B-ED66-4F24-A669-FC157767D180}" presName="LevelTwoTextNode" presStyleLbl="node3" presStyleIdx="5" presStyleCnt="6" custLinFactY="-14748" custLinFactNeighborX="288" custLinFactNeighborY="-100000">
        <dgm:presLayoutVars>
          <dgm:chPref val="3"/>
        </dgm:presLayoutVars>
      </dgm:prSet>
      <dgm:spPr/>
      <dgm:t>
        <a:bodyPr/>
        <a:lstStyle/>
        <a:p>
          <a:endParaRPr lang="en-US"/>
        </a:p>
      </dgm:t>
    </dgm:pt>
    <dgm:pt modelId="{B247DE63-251B-44FC-8BB6-EC29D8F4127E}" type="pres">
      <dgm:prSet presAssocID="{E36F430B-ED66-4F24-A669-FC157767D180}" presName="level3hierChild" presStyleCnt="0"/>
      <dgm:spPr/>
    </dgm:pt>
    <dgm:pt modelId="{FAAFE0F6-C284-477C-9DF9-23A4C92F4E12}" type="pres">
      <dgm:prSet presAssocID="{24495747-D757-481E-8023-9B3F919F9F74}" presName="conn2-1" presStyleLbl="parChTrans1D4" presStyleIdx="3" presStyleCnt="4"/>
      <dgm:spPr/>
      <dgm:t>
        <a:bodyPr/>
        <a:lstStyle/>
        <a:p>
          <a:endParaRPr lang="en-US"/>
        </a:p>
      </dgm:t>
    </dgm:pt>
    <dgm:pt modelId="{2282ABB5-B5C7-4AB0-A3B9-090DE749C087}" type="pres">
      <dgm:prSet presAssocID="{24495747-D757-481E-8023-9B3F919F9F74}" presName="connTx" presStyleLbl="parChTrans1D4" presStyleIdx="3" presStyleCnt="4"/>
      <dgm:spPr/>
      <dgm:t>
        <a:bodyPr/>
        <a:lstStyle/>
        <a:p>
          <a:endParaRPr lang="en-US"/>
        </a:p>
      </dgm:t>
    </dgm:pt>
    <dgm:pt modelId="{38F8C359-BCF2-4C1F-957E-FA2E97F563B5}" type="pres">
      <dgm:prSet presAssocID="{1E36DEAD-E96D-464A-9BEA-0FB70BEB3A3D}" presName="root2" presStyleCnt="0"/>
      <dgm:spPr/>
    </dgm:pt>
    <dgm:pt modelId="{D2FE1F4D-A684-4C9C-9CC1-3EDBF66AB343}" type="pres">
      <dgm:prSet presAssocID="{1E36DEAD-E96D-464A-9BEA-0FB70BEB3A3D}" presName="LevelTwoTextNode" presStyleLbl="node4" presStyleIdx="3" presStyleCnt="4" custLinFactY="-1185" custLinFactNeighborX="3923" custLinFactNeighborY="-100000">
        <dgm:presLayoutVars>
          <dgm:chPref val="3"/>
        </dgm:presLayoutVars>
      </dgm:prSet>
      <dgm:spPr/>
      <dgm:t>
        <a:bodyPr/>
        <a:lstStyle/>
        <a:p>
          <a:endParaRPr lang="en-US"/>
        </a:p>
      </dgm:t>
    </dgm:pt>
    <dgm:pt modelId="{4B684BA4-6E7F-4C8B-8C89-DF2EF7440B06}" type="pres">
      <dgm:prSet presAssocID="{1E36DEAD-E96D-464A-9BEA-0FB70BEB3A3D}" presName="level3hierChild" presStyleCnt="0"/>
      <dgm:spPr/>
    </dgm:pt>
  </dgm:ptLst>
  <dgm:cxnLst>
    <dgm:cxn modelId="{FDE9C06B-725F-4E0B-9B3E-007B237FEEE2}" srcId="{26F749FF-78D2-44C9-ABA2-0E0342F87413}" destId="{15F61030-083E-407D-93EE-D0AF801F8FE9}" srcOrd="1" destOrd="0" parTransId="{3E36FFCF-1446-4354-A5D9-A2E69312F417}" sibTransId="{9B69173F-EE86-43B7-B53E-F95666D66F7A}"/>
    <dgm:cxn modelId="{901E1219-C2AF-43ED-A0BB-5B441DBC7311}" type="presOf" srcId="{34B9AD57-1D7F-43AE-BC21-32851DDC5799}" destId="{590DB633-CCF4-4CD0-BB2D-77B9C7BB94FD}" srcOrd="0" destOrd="0" presId="urn:microsoft.com/office/officeart/2005/8/layout/hierarchy2"/>
    <dgm:cxn modelId="{91D67062-4180-4E12-9BE8-453E312AA9DF}" srcId="{E36F430B-ED66-4F24-A669-FC157767D180}" destId="{1E36DEAD-E96D-464A-9BEA-0FB70BEB3A3D}" srcOrd="0" destOrd="0" parTransId="{24495747-D757-481E-8023-9B3F919F9F74}" sibTransId="{3922B3A9-587A-4C0B-9713-59938994A2FE}"/>
    <dgm:cxn modelId="{66C4D559-BC21-4E8A-897D-4AE862F975B2}" srcId="{8EEDE1C6-9BF3-4943-8BD1-41E894C4B0F8}" destId="{E8F8012F-C6B2-4D8D-B152-E5C6D302C547}" srcOrd="0" destOrd="0" parTransId="{34B9AD57-1D7F-43AE-BC21-32851DDC5799}" sibTransId="{72347FE2-2B68-47EC-B7A3-BC425FE11F6D}"/>
    <dgm:cxn modelId="{44B7AA4A-BFDB-48C8-80A4-494146C3800C}" type="presOf" srcId="{24495747-D757-481E-8023-9B3F919F9F74}" destId="{FAAFE0F6-C284-477C-9DF9-23A4C92F4E12}" srcOrd="0" destOrd="0" presId="urn:microsoft.com/office/officeart/2005/8/layout/hierarchy2"/>
    <dgm:cxn modelId="{5C892E32-3277-4974-B7C9-8EA64103F525}" type="presOf" srcId="{C183B13B-32EA-4120-847A-28B811FD9D10}" destId="{9D92FCEE-4E7A-43F9-B590-A165DFD5CE76}" srcOrd="0" destOrd="0" presId="urn:microsoft.com/office/officeart/2005/8/layout/hierarchy2"/>
    <dgm:cxn modelId="{7D93F9E1-7D4F-4C4E-BB51-C5AE1ACA3A45}" type="presOf" srcId="{1F9E2A4C-75A9-49D0-957B-60C2E3C7A78B}" destId="{913AA437-09E6-4141-8B93-50F3B23AA14B}" srcOrd="1" destOrd="0" presId="urn:microsoft.com/office/officeart/2005/8/layout/hierarchy2"/>
    <dgm:cxn modelId="{B3337023-AD8A-46B5-BB83-546B45F4B61F}" type="presOf" srcId="{79207C68-8FA3-47E1-B473-3036F5BC7C2F}" destId="{F1A6FB58-80D9-4AD7-8DFB-D1694D57AB0C}" srcOrd="0" destOrd="0" presId="urn:microsoft.com/office/officeart/2005/8/layout/hierarchy2"/>
    <dgm:cxn modelId="{6A8E9AD2-B0D5-4340-B29A-0B442408C4AE}" type="presOf" srcId="{E3354C87-EDBB-4060-A0DE-D28E2F401D5F}" destId="{AB92B340-C3BB-4A97-A42D-330C5FA98687}" srcOrd="1" destOrd="0" presId="urn:microsoft.com/office/officeart/2005/8/layout/hierarchy2"/>
    <dgm:cxn modelId="{DA502316-B4A4-471B-A8DD-6AF32D3A3FC3}" type="presOf" srcId="{9E3F6BAA-59F7-40EC-9974-262888E73A15}" destId="{1DD9CE0E-A11A-4011-8549-39570F548471}" srcOrd="0" destOrd="0" presId="urn:microsoft.com/office/officeart/2005/8/layout/hierarchy2"/>
    <dgm:cxn modelId="{437F7B82-56D3-4973-AEC7-B22E6F112E90}" type="presOf" srcId="{3BBE88B6-B2AA-435E-94E5-1BF973AD6C94}" destId="{4ADCF135-9040-454B-8507-C89211B2EB4B}" srcOrd="0" destOrd="0" presId="urn:microsoft.com/office/officeart/2005/8/layout/hierarchy2"/>
    <dgm:cxn modelId="{40E7F4AD-5A6E-4A55-8E51-1D5CCD4388D7}" type="presOf" srcId="{1F9E2A4C-75A9-49D0-957B-60C2E3C7A78B}" destId="{A91D1C5C-32C4-45AB-9648-13C167AFC87D}" srcOrd="0" destOrd="0" presId="urn:microsoft.com/office/officeart/2005/8/layout/hierarchy2"/>
    <dgm:cxn modelId="{A3C1B974-FD00-4537-B83F-27A13843C2F0}" type="presOf" srcId="{F28D5DA1-A593-4CAF-95E4-2FFF5B7AFA34}" destId="{3480AFF7-181B-4B6D-A7A5-22F9E8F96F56}" srcOrd="1" destOrd="0" presId="urn:microsoft.com/office/officeart/2005/8/layout/hierarchy2"/>
    <dgm:cxn modelId="{AD83EAA8-64D6-4BAD-B358-CE64E6CFE709}" type="presOf" srcId="{E66BAEAC-85F6-4795-97EA-577033259A61}" destId="{6B5631AA-85B7-433E-8488-1B42721CE7A2}" srcOrd="0" destOrd="0" presId="urn:microsoft.com/office/officeart/2005/8/layout/hierarchy2"/>
    <dgm:cxn modelId="{67764C4B-3FDD-422E-A646-21FF51995073}" srcId="{15F61030-083E-407D-93EE-D0AF801F8FE9}" destId="{B64A6C26-B7A5-41F2-BE57-A09ACF6862CD}" srcOrd="0" destOrd="0" parTransId="{E66BAEAC-85F6-4795-97EA-577033259A61}" sibTransId="{82D75C5D-2AB0-43F4-B734-05221A4DFE4C}"/>
    <dgm:cxn modelId="{F0F60EF4-820B-4409-9DF4-EEE2D25FE9E3}" srcId="{ED22909A-59DD-4CE0-96C5-08D6D112CCF0}" destId="{26F749FF-78D2-44C9-ABA2-0E0342F87413}" srcOrd="0" destOrd="0" parTransId="{AD676778-DCC6-4A81-B325-6A5AC02E8F85}" sibTransId="{689C4880-A2B3-4980-96DF-1F9DE48310D5}"/>
    <dgm:cxn modelId="{195EDE1B-D0B1-4C44-A4AF-CE7EAC1E16B1}" type="presOf" srcId="{26F749FF-78D2-44C9-ABA2-0E0342F87413}" destId="{78FF6295-9BB8-4209-AE14-3F3D5818F2D6}" srcOrd="0" destOrd="0" presId="urn:microsoft.com/office/officeart/2005/8/layout/hierarchy2"/>
    <dgm:cxn modelId="{382B7041-34A9-416B-91BB-7783A01D1186}" type="presOf" srcId="{B20416CD-9541-4486-9B21-FC7D1516AE6B}" destId="{C4EE46D0-D024-4A22-BE77-CC1220ED09A8}" srcOrd="0" destOrd="0" presId="urn:microsoft.com/office/officeart/2005/8/layout/hierarchy2"/>
    <dgm:cxn modelId="{5B830199-4E67-4DAA-B4FC-F87332330B88}" srcId="{B20416CD-9541-4486-9B21-FC7D1516AE6B}" destId="{8EEDE1C6-9BF3-4943-8BD1-41E894C4B0F8}" srcOrd="0" destOrd="0" parTransId="{3BBE88B6-B2AA-435E-94E5-1BF973AD6C94}" sibTransId="{1FE39761-B585-4C21-861F-4AFCD865FBBF}"/>
    <dgm:cxn modelId="{2B649C19-2406-4826-BF8D-2AF5E960CF5C}" srcId="{74E13EE6-7DC4-4CC0-938C-7D44790A57DD}" destId="{ED22909A-59DD-4CE0-96C5-08D6D112CCF0}" srcOrd="0" destOrd="0" parTransId="{EBA6D33B-A2F4-4246-8963-635DCCDD6CDF}" sibTransId="{A36FB421-D289-42F3-8D4E-901896F6D816}"/>
    <dgm:cxn modelId="{19A0BA20-ECB6-4812-A219-6756DF7B13C7}" type="presOf" srcId="{24AC9D9D-B8ED-4C92-B79C-BC876676348E}" destId="{BF695C2C-7C8B-4CB8-8F29-87970FFF0543}" srcOrd="0" destOrd="0" presId="urn:microsoft.com/office/officeart/2005/8/layout/hierarchy2"/>
    <dgm:cxn modelId="{4C858BDE-4E1C-4A4D-8F8A-90E5AE714EC2}" type="presOf" srcId="{CEB089A3-5091-423B-9F72-835A24F114A5}" destId="{D1E4C727-B743-420C-BE7F-EEA15B8E9560}" srcOrd="0" destOrd="0" presId="urn:microsoft.com/office/officeart/2005/8/layout/hierarchy2"/>
    <dgm:cxn modelId="{346B4036-E83D-4BA1-AA13-6F9404090B46}" srcId="{26F749FF-78D2-44C9-ABA2-0E0342F87413}" destId="{E835BB84-F4CD-4E2D-A690-2F3C026938C8}" srcOrd="0" destOrd="0" parTransId="{F28D5DA1-A593-4CAF-95E4-2FFF5B7AFA34}" sibTransId="{BB36BA2A-B4B6-4CEA-8892-9A90AEAAE62B}"/>
    <dgm:cxn modelId="{60756718-2291-4B44-888B-19D3D82FFF71}" type="presOf" srcId="{E66BAEAC-85F6-4795-97EA-577033259A61}" destId="{E19F1CFB-DB5A-44ED-86E3-15C3181692DA}" srcOrd="1" destOrd="0" presId="urn:microsoft.com/office/officeart/2005/8/layout/hierarchy2"/>
    <dgm:cxn modelId="{913BB30A-A315-4AF8-AF48-DAD81EDD7842}" type="presOf" srcId="{E36F430B-ED66-4F24-A669-FC157767D180}" destId="{9A3980BD-7B3F-4288-A83C-D08CED74A1B5}" srcOrd="0" destOrd="0" presId="urn:microsoft.com/office/officeart/2005/8/layout/hierarchy2"/>
    <dgm:cxn modelId="{F2AD404B-4BF4-4241-8317-0495840BB5EB}" type="presOf" srcId="{B64A6C26-B7A5-41F2-BE57-A09ACF6862CD}" destId="{42A21EE3-5581-4FA6-A536-09722D987E76}" srcOrd="0" destOrd="0" presId="urn:microsoft.com/office/officeart/2005/8/layout/hierarchy2"/>
    <dgm:cxn modelId="{4604CD46-1F51-4E7B-860A-7DAB5B8325D6}" type="presOf" srcId="{74E13EE6-7DC4-4CC0-938C-7D44790A57DD}" destId="{8B4EEFC1-7E7B-4DB5-B0AF-0656C609716F}" srcOrd="0" destOrd="0" presId="urn:microsoft.com/office/officeart/2005/8/layout/hierarchy2"/>
    <dgm:cxn modelId="{A4FB2407-F4A9-4814-9275-098977E23E2E}" type="presOf" srcId="{E835BB84-F4CD-4E2D-A690-2F3C026938C8}" destId="{B22656F0-D92A-4D64-A766-CA5C5B78EE9A}" srcOrd="0" destOrd="0" presId="urn:microsoft.com/office/officeart/2005/8/layout/hierarchy2"/>
    <dgm:cxn modelId="{950A8C00-3909-4658-9ADD-D0974AE4FAA0}" type="presOf" srcId="{F28D5DA1-A593-4CAF-95E4-2FFF5B7AFA34}" destId="{95ED0C14-8E42-4079-ADF6-83C6BFDD9705}" srcOrd="0" destOrd="0" presId="urn:microsoft.com/office/officeart/2005/8/layout/hierarchy2"/>
    <dgm:cxn modelId="{3416A63A-8FF0-4A2D-BE1E-5277B7A8362D}" type="presOf" srcId="{AD676778-DCC6-4A81-B325-6A5AC02E8F85}" destId="{46736849-087D-4D75-8B9D-B19548148902}" srcOrd="0" destOrd="0" presId="urn:microsoft.com/office/officeart/2005/8/layout/hierarchy2"/>
    <dgm:cxn modelId="{2B727913-C999-4A15-82E6-AB069A9D5D9B}" type="presOf" srcId="{E3354C87-EDBB-4060-A0DE-D28E2F401D5F}" destId="{2EF9A7FC-D9D6-4B9A-86A8-616A71794DA2}" srcOrd="0" destOrd="0" presId="urn:microsoft.com/office/officeart/2005/8/layout/hierarchy2"/>
    <dgm:cxn modelId="{89CE95D0-16D2-4D47-832C-29380DE011F6}" srcId="{26F749FF-78D2-44C9-ABA2-0E0342F87413}" destId="{9E3F6BAA-59F7-40EC-9974-262888E73A15}" srcOrd="2" destOrd="0" parTransId="{CEB089A3-5091-423B-9F72-835A24F114A5}" sibTransId="{236DE7AD-D6BF-4C22-A911-1CC6F93AEF38}"/>
    <dgm:cxn modelId="{95369275-8021-4807-9EAB-3A8D1D34560C}" type="presOf" srcId="{1E36DEAD-E96D-464A-9BEA-0FB70BEB3A3D}" destId="{D2FE1F4D-A684-4C9C-9CC1-3EDBF66AB343}" srcOrd="0" destOrd="0" presId="urn:microsoft.com/office/officeart/2005/8/layout/hierarchy2"/>
    <dgm:cxn modelId="{B513941F-0FA5-4B2D-B181-884D911587CF}" type="presOf" srcId="{C3E899CF-52AC-4DAB-B034-AE96A4152243}" destId="{578C9482-5678-4A00-8181-2917C8D54BE4}" srcOrd="0" destOrd="0" presId="urn:microsoft.com/office/officeart/2005/8/layout/hierarchy2"/>
    <dgm:cxn modelId="{4CC69F8E-8870-4BBD-8DFE-BB56EAB9F664}" type="presOf" srcId="{E8F8012F-C6B2-4D8D-B152-E5C6D302C547}" destId="{9E72E18A-2791-4A20-B8F0-D6CD816ABC80}" srcOrd="0" destOrd="0" presId="urn:microsoft.com/office/officeart/2005/8/layout/hierarchy2"/>
    <dgm:cxn modelId="{E4F77CC2-65D7-4816-8ED4-7EEF4922F10A}" type="presOf" srcId="{34B9AD57-1D7F-43AE-BC21-32851DDC5799}" destId="{76539392-7582-4B5C-A393-737F5F11E7C1}" srcOrd="1" destOrd="0" presId="urn:microsoft.com/office/officeart/2005/8/layout/hierarchy2"/>
    <dgm:cxn modelId="{99C0A0B4-2052-4573-93F4-DE48ADA2194D}" srcId="{B20416CD-9541-4486-9B21-FC7D1516AE6B}" destId="{E36F430B-ED66-4F24-A669-FC157767D180}" srcOrd="2" destOrd="0" parTransId="{79207C68-8FA3-47E1-B473-3036F5BC7C2F}" sibTransId="{8ADD0B18-E6F4-4DEE-96C6-B6DFD8633D73}"/>
    <dgm:cxn modelId="{7BFBAA84-2833-4F2A-80BA-BA314AECAC0B}" srcId="{E835BB84-F4CD-4E2D-A690-2F3C026938C8}" destId="{C183B13B-32EA-4120-847A-28B811FD9D10}" srcOrd="0" destOrd="0" parTransId="{E3354C87-EDBB-4060-A0DE-D28E2F401D5F}" sibTransId="{3F27C612-98E9-412E-96C3-1205AE0F0FDF}"/>
    <dgm:cxn modelId="{890BB0DD-9391-4EAA-B4D8-68D662918A2C}" type="presOf" srcId="{3E36FFCF-1446-4354-A5D9-A2E69312F417}" destId="{A4FD5831-BE72-4B17-9F43-BA79DDCA800C}" srcOrd="1" destOrd="0" presId="urn:microsoft.com/office/officeart/2005/8/layout/hierarchy2"/>
    <dgm:cxn modelId="{C4E305BD-35C2-480E-A1CD-08527B8C47F5}" type="presOf" srcId="{8EEDE1C6-9BF3-4943-8BD1-41E894C4B0F8}" destId="{74E38D82-4836-4DF2-B2B3-B93F27C7E0D9}" srcOrd="0" destOrd="0" presId="urn:microsoft.com/office/officeart/2005/8/layout/hierarchy2"/>
    <dgm:cxn modelId="{F004C5B2-8917-4E94-BEB9-70D3A18DC2F4}" type="presOf" srcId="{24AC9D9D-B8ED-4C92-B79C-BC876676348E}" destId="{CF8BBAEC-9C00-4E33-B420-B9550694492F}" srcOrd="1" destOrd="0" presId="urn:microsoft.com/office/officeart/2005/8/layout/hierarchy2"/>
    <dgm:cxn modelId="{7D19ECD1-0033-4ACE-9230-B23F13750A7D}" type="presOf" srcId="{3E36FFCF-1446-4354-A5D9-A2E69312F417}" destId="{29CBD2BC-A854-46A7-9915-4DAC6F6C853C}" srcOrd="0" destOrd="0" presId="urn:microsoft.com/office/officeart/2005/8/layout/hierarchy2"/>
    <dgm:cxn modelId="{6D3F1DF6-9519-4736-966A-C31946E05206}" type="presOf" srcId="{AD676778-DCC6-4A81-B325-6A5AC02E8F85}" destId="{3F5A2AC3-EA99-4BA7-AF31-8F7C9C20F47E}" srcOrd="1" destOrd="0" presId="urn:microsoft.com/office/officeart/2005/8/layout/hierarchy2"/>
    <dgm:cxn modelId="{8B4E10E5-FD7D-478B-8935-3933677D8129}" type="presOf" srcId="{ED22909A-59DD-4CE0-96C5-08D6D112CCF0}" destId="{B08CCB4A-405D-48D8-8C31-49BA7461283C}" srcOrd="0" destOrd="0" presId="urn:microsoft.com/office/officeart/2005/8/layout/hierarchy2"/>
    <dgm:cxn modelId="{5028AAF3-1065-4872-96D9-0CA568C583F1}" type="presOf" srcId="{15F61030-083E-407D-93EE-D0AF801F8FE9}" destId="{7C2FE727-01CD-424E-BFBD-0BAF34543406}" srcOrd="0" destOrd="0" presId="urn:microsoft.com/office/officeart/2005/8/layout/hierarchy2"/>
    <dgm:cxn modelId="{3D2FA4CE-81C5-4191-B1DD-723F455CB2A5}" type="presOf" srcId="{79207C68-8FA3-47E1-B473-3036F5BC7C2F}" destId="{D3C7E3BA-B530-4A0D-904C-7FD5A0F232B4}" srcOrd="1" destOrd="0" presId="urn:microsoft.com/office/officeart/2005/8/layout/hierarchy2"/>
    <dgm:cxn modelId="{B18EE57F-686F-4BED-B0E7-E35798FC1B35}" srcId="{B20416CD-9541-4486-9B21-FC7D1516AE6B}" destId="{C3E899CF-52AC-4DAB-B034-AE96A4152243}" srcOrd="1" destOrd="0" parTransId="{24AC9D9D-B8ED-4C92-B79C-BC876676348E}" sibTransId="{255D1CF8-8615-4C03-8459-20693FBBC231}"/>
    <dgm:cxn modelId="{9DD7A13E-114E-4DF6-90A2-3BEDC45681FB}" type="presOf" srcId="{24495747-D757-481E-8023-9B3F919F9F74}" destId="{2282ABB5-B5C7-4AB0-A3B9-090DE749C087}" srcOrd="1" destOrd="0" presId="urn:microsoft.com/office/officeart/2005/8/layout/hierarchy2"/>
    <dgm:cxn modelId="{AA770CAC-B8D0-4F6B-AEE9-3C475639E433}" type="presOf" srcId="{3BBE88B6-B2AA-435E-94E5-1BF973AD6C94}" destId="{46B16155-F029-4C7F-A37F-729450B05757}" srcOrd="1" destOrd="0" presId="urn:microsoft.com/office/officeart/2005/8/layout/hierarchy2"/>
    <dgm:cxn modelId="{F44CB390-0C42-4817-A8FF-B092E9DE95A0}" srcId="{ED22909A-59DD-4CE0-96C5-08D6D112CCF0}" destId="{B20416CD-9541-4486-9B21-FC7D1516AE6B}" srcOrd="1" destOrd="0" parTransId="{1F9E2A4C-75A9-49D0-957B-60C2E3C7A78B}" sibTransId="{64CD5066-3E36-40B7-BFB4-3F0974E23108}"/>
    <dgm:cxn modelId="{B67070A9-E98A-4B41-9984-21B2FB4321C5}" type="presOf" srcId="{CEB089A3-5091-423B-9F72-835A24F114A5}" destId="{72073052-4A9D-42CA-A011-76BE8F19C57A}" srcOrd="1" destOrd="0" presId="urn:microsoft.com/office/officeart/2005/8/layout/hierarchy2"/>
    <dgm:cxn modelId="{41AF5737-907F-49EE-87A3-75085FC3CFEA}" type="presParOf" srcId="{8B4EEFC1-7E7B-4DB5-B0AF-0656C609716F}" destId="{F209D4B6-ECCF-4929-B241-3EF955B9CC95}" srcOrd="0" destOrd="0" presId="urn:microsoft.com/office/officeart/2005/8/layout/hierarchy2"/>
    <dgm:cxn modelId="{7484E2CC-11C8-498B-8EFE-96C98F8C1610}" type="presParOf" srcId="{F209D4B6-ECCF-4929-B241-3EF955B9CC95}" destId="{B08CCB4A-405D-48D8-8C31-49BA7461283C}" srcOrd="0" destOrd="0" presId="urn:microsoft.com/office/officeart/2005/8/layout/hierarchy2"/>
    <dgm:cxn modelId="{ECE4FC61-B489-4840-B395-114B3D60A13B}" type="presParOf" srcId="{F209D4B6-ECCF-4929-B241-3EF955B9CC95}" destId="{7DD0E8C6-899E-4B6E-9F2E-48F3EF8E09D6}" srcOrd="1" destOrd="0" presId="urn:microsoft.com/office/officeart/2005/8/layout/hierarchy2"/>
    <dgm:cxn modelId="{7EF57CFA-F23C-45C5-80BB-590FCDCBC4B4}" type="presParOf" srcId="{7DD0E8C6-899E-4B6E-9F2E-48F3EF8E09D6}" destId="{46736849-087D-4D75-8B9D-B19548148902}" srcOrd="0" destOrd="0" presId="urn:microsoft.com/office/officeart/2005/8/layout/hierarchy2"/>
    <dgm:cxn modelId="{F9E76089-7996-4227-88E6-29B26516B5CA}" type="presParOf" srcId="{46736849-087D-4D75-8B9D-B19548148902}" destId="{3F5A2AC3-EA99-4BA7-AF31-8F7C9C20F47E}" srcOrd="0" destOrd="0" presId="urn:microsoft.com/office/officeart/2005/8/layout/hierarchy2"/>
    <dgm:cxn modelId="{935F7762-B64B-4491-B6B1-47186CBE1436}" type="presParOf" srcId="{7DD0E8C6-899E-4B6E-9F2E-48F3EF8E09D6}" destId="{38B940BA-7219-43E5-AF1A-7BB7DFEB8450}" srcOrd="1" destOrd="0" presId="urn:microsoft.com/office/officeart/2005/8/layout/hierarchy2"/>
    <dgm:cxn modelId="{980E3309-BD41-4BAD-875A-D9FBA5827670}" type="presParOf" srcId="{38B940BA-7219-43E5-AF1A-7BB7DFEB8450}" destId="{78FF6295-9BB8-4209-AE14-3F3D5818F2D6}" srcOrd="0" destOrd="0" presId="urn:microsoft.com/office/officeart/2005/8/layout/hierarchy2"/>
    <dgm:cxn modelId="{EC28F693-B721-422A-BA94-D7DE39AA17D3}" type="presParOf" srcId="{38B940BA-7219-43E5-AF1A-7BB7DFEB8450}" destId="{F4D22A3E-A00C-4D2A-8FA3-B00EB3320C95}" srcOrd="1" destOrd="0" presId="urn:microsoft.com/office/officeart/2005/8/layout/hierarchy2"/>
    <dgm:cxn modelId="{578C5818-93D7-428C-80FA-D72B185C79EC}" type="presParOf" srcId="{F4D22A3E-A00C-4D2A-8FA3-B00EB3320C95}" destId="{95ED0C14-8E42-4079-ADF6-83C6BFDD9705}" srcOrd="0" destOrd="0" presId="urn:microsoft.com/office/officeart/2005/8/layout/hierarchy2"/>
    <dgm:cxn modelId="{85603BAF-7027-41E5-BD15-ED546D5B99E1}" type="presParOf" srcId="{95ED0C14-8E42-4079-ADF6-83C6BFDD9705}" destId="{3480AFF7-181B-4B6D-A7A5-22F9E8F96F56}" srcOrd="0" destOrd="0" presId="urn:microsoft.com/office/officeart/2005/8/layout/hierarchy2"/>
    <dgm:cxn modelId="{869BF6D7-54C7-42FE-AA24-5744CEEE7272}" type="presParOf" srcId="{F4D22A3E-A00C-4D2A-8FA3-B00EB3320C95}" destId="{B8D08F26-EB86-41BD-AA78-87982F471556}" srcOrd="1" destOrd="0" presId="urn:microsoft.com/office/officeart/2005/8/layout/hierarchy2"/>
    <dgm:cxn modelId="{0D5A0E15-3159-415F-9B26-FAE7564FC4EF}" type="presParOf" srcId="{B8D08F26-EB86-41BD-AA78-87982F471556}" destId="{B22656F0-D92A-4D64-A766-CA5C5B78EE9A}" srcOrd="0" destOrd="0" presId="urn:microsoft.com/office/officeart/2005/8/layout/hierarchy2"/>
    <dgm:cxn modelId="{8674BAF1-3C95-48DE-B5F2-F7AB52E6CF78}" type="presParOf" srcId="{B8D08F26-EB86-41BD-AA78-87982F471556}" destId="{2002404F-B7C9-4202-956E-ACF5A01D43F9}" srcOrd="1" destOrd="0" presId="urn:microsoft.com/office/officeart/2005/8/layout/hierarchy2"/>
    <dgm:cxn modelId="{979DCB71-019C-468E-9E40-157431177314}" type="presParOf" srcId="{2002404F-B7C9-4202-956E-ACF5A01D43F9}" destId="{2EF9A7FC-D9D6-4B9A-86A8-616A71794DA2}" srcOrd="0" destOrd="0" presId="urn:microsoft.com/office/officeart/2005/8/layout/hierarchy2"/>
    <dgm:cxn modelId="{D9D9C7D9-243F-4ED2-85AE-F7BC1D8D7B74}" type="presParOf" srcId="{2EF9A7FC-D9D6-4B9A-86A8-616A71794DA2}" destId="{AB92B340-C3BB-4A97-A42D-330C5FA98687}" srcOrd="0" destOrd="0" presId="urn:microsoft.com/office/officeart/2005/8/layout/hierarchy2"/>
    <dgm:cxn modelId="{991BDD4F-8729-4BF0-B258-075ADC1C5E33}" type="presParOf" srcId="{2002404F-B7C9-4202-956E-ACF5A01D43F9}" destId="{52726901-533E-40B7-8198-D5D2578A5BD5}" srcOrd="1" destOrd="0" presId="urn:microsoft.com/office/officeart/2005/8/layout/hierarchy2"/>
    <dgm:cxn modelId="{BF2B5FD0-CB79-4758-BAEA-FBB3F770BC44}" type="presParOf" srcId="{52726901-533E-40B7-8198-D5D2578A5BD5}" destId="{9D92FCEE-4E7A-43F9-B590-A165DFD5CE76}" srcOrd="0" destOrd="0" presId="urn:microsoft.com/office/officeart/2005/8/layout/hierarchy2"/>
    <dgm:cxn modelId="{7675141C-8E62-4887-836F-068F0D2DCAF3}" type="presParOf" srcId="{52726901-533E-40B7-8198-D5D2578A5BD5}" destId="{797D438C-4008-400C-89BA-F576198B80B1}" srcOrd="1" destOrd="0" presId="urn:microsoft.com/office/officeart/2005/8/layout/hierarchy2"/>
    <dgm:cxn modelId="{43CBCB2C-5C6C-4020-ABD0-CDE4CC7E9B0B}" type="presParOf" srcId="{F4D22A3E-A00C-4D2A-8FA3-B00EB3320C95}" destId="{29CBD2BC-A854-46A7-9915-4DAC6F6C853C}" srcOrd="2" destOrd="0" presId="urn:microsoft.com/office/officeart/2005/8/layout/hierarchy2"/>
    <dgm:cxn modelId="{5B6D7596-6580-4DF0-99CF-DE77F4A3F88D}" type="presParOf" srcId="{29CBD2BC-A854-46A7-9915-4DAC6F6C853C}" destId="{A4FD5831-BE72-4B17-9F43-BA79DDCA800C}" srcOrd="0" destOrd="0" presId="urn:microsoft.com/office/officeart/2005/8/layout/hierarchy2"/>
    <dgm:cxn modelId="{80830771-A9D1-43A1-9929-1EE7176DDFCE}" type="presParOf" srcId="{F4D22A3E-A00C-4D2A-8FA3-B00EB3320C95}" destId="{C28987D5-5E48-4073-8AE9-A709E3118248}" srcOrd="3" destOrd="0" presId="urn:microsoft.com/office/officeart/2005/8/layout/hierarchy2"/>
    <dgm:cxn modelId="{62A35998-B6F2-47B4-91A2-621B7D5EFDC6}" type="presParOf" srcId="{C28987D5-5E48-4073-8AE9-A709E3118248}" destId="{7C2FE727-01CD-424E-BFBD-0BAF34543406}" srcOrd="0" destOrd="0" presId="urn:microsoft.com/office/officeart/2005/8/layout/hierarchy2"/>
    <dgm:cxn modelId="{989B24CA-1084-401F-821F-07EFCDEBF9AD}" type="presParOf" srcId="{C28987D5-5E48-4073-8AE9-A709E3118248}" destId="{62699D13-90CE-4CCC-84F9-6C49EE8849CE}" srcOrd="1" destOrd="0" presId="urn:microsoft.com/office/officeart/2005/8/layout/hierarchy2"/>
    <dgm:cxn modelId="{FFC69797-11DE-42BC-B797-C960304570C3}" type="presParOf" srcId="{62699D13-90CE-4CCC-84F9-6C49EE8849CE}" destId="{6B5631AA-85B7-433E-8488-1B42721CE7A2}" srcOrd="0" destOrd="0" presId="urn:microsoft.com/office/officeart/2005/8/layout/hierarchy2"/>
    <dgm:cxn modelId="{E62150E0-AA7A-4508-B2AA-511C0560779E}" type="presParOf" srcId="{6B5631AA-85B7-433E-8488-1B42721CE7A2}" destId="{E19F1CFB-DB5A-44ED-86E3-15C3181692DA}" srcOrd="0" destOrd="0" presId="urn:microsoft.com/office/officeart/2005/8/layout/hierarchy2"/>
    <dgm:cxn modelId="{9BCB3CC9-3883-4BA1-B35C-01146F042C86}" type="presParOf" srcId="{62699D13-90CE-4CCC-84F9-6C49EE8849CE}" destId="{B7E819A6-6F60-4119-A831-9B3F47A587F3}" srcOrd="1" destOrd="0" presId="urn:microsoft.com/office/officeart/2005/8/layout/hierarchy2"/>
    <dgm:cxn modelId="{176B69F7-2698-4F44-907F-B43490F7537C}" type="presParOf" srcId="{B7E819A6-6F60-4119-A831-9B3F47A587F3}" destId="{42A21EE3-5581-4FA6-A536-09722D987E76}" srcOrd="0" destOrd="0" presId="urn:microsoft.com/office/officeart/2005/8/layout/hierarchy2"/>
    <dgm:cxn modelId="{7640AF1C-1B2E-4F27-8B33-A6B149FBF58C}" type="presParOf" srcId="{B7E819A6-6F60-4119-A831-9B3F47A587F3}" destId="{62D475E8-B077-450E-9EDF-F7A0C46493D8}" srcOrd="1" destOrd="0" presId="urn:microsoft.com/office/officeart/2005/8/layout/hierarchy2"/>
    <dgm:cxn modelId="{DC686A7B-0335-455C-8051-6341148438FB}" type="presParOf" srcId="{F4D22A3E-A00C-4D2A-8FA3-B00EB3320C95}" destId="{D1E4C727-B743-420C-BE7F-EEA15B8E9560}" srcOrd="4" destOrd="0" presId="urn:microsoft.com/office/officeart/2005/8/layout/hierarchy2"/>
    <dgm:cxn modelId="{70546E09-17A3-4228-B2B8-C98A2D1BE43E}" type="presParOf" srcId="{D1E4C727-B743-420C-BE7F-EEA15B8E9560}" destId="{72073052-4A9D-42CA-A011-76BE8F19C57A}" srcOrd="0" destOrd="0" presId="urn:microsoft.com/office/officeart/2005/8/layout/hierarchy2"/>
    <dgm:cxn modelId="{311829E8-86AF-4938-AD5E-C202FD70D564}" type="presParOf" srcId="{F4D22A3E-A00C-4D2A-8FA3-B00EB3320C95}" destId="{B335D7C5-69D9-452D-B6FA-94D7BBD5A1F9}" srcOrd="5" destOrd="0" presId="urn:microsoft.com/office/officeart/2005/8/layout/hierarchy2"/>
    <dgm:cxn modelId="{001AE81E-6C53-494F-B68D-E35C236B9A38}" type="presParOf" srcId="{B335D7C5-69D9-452D-B6FA-94D7BBD5A1F9}" destId="{1DD9CE0E-A11A-4011-8549-39570F548471}" srcOrd="0" destOrd="0" presId="urn:microsoft.com/office/officeart/2005/8/layout/hierarchy2"/>
    <dgm:cxn modelId="{15FEFE48-5258-46F2-B932-8DDADD622E90}" type="presParOf" srcId="{B335D7C5-69D9-452D-B6FA-94D7BBD5A1F9}" destId="{74E7FCFF-233D-4FEE-BBAD-5B10CD2FDA98}" srcOrd="1" destOrd="0" presId="urn:microsoft.com/office/officeart/2005/8/layout/hierarchy2"/>
    <dgm:cxn modelId="{4EE73713-6F6D-49A2-9AF1-A02442B2EA86}" type="presParOf" srcId="{7DD0E8C6-899E-4B6E-9F2E-48F3EF8E09D6}" destId="{A91D1C5C-32C4-45AB-9648-13C167AFC87D}" srcOrd="2" destOrd="0" presId="urn:microsoft.com/office/officeart/2005/8/layout/hierarchy2"/>
    <dgm:cxn modelId="{8DF0FDA2-16F7-4579-922C-4907B7D95444}" type="presParOf" srcId="{A91D1C5C-32C4-45AB-9648-13C167AFC87D}" destId="{913AA437-09E6-4141-8B93-50F3B23AA14B}" srcOrd="0" destOrd="0" presId="urn:microsoft.com/office/officeart/2005/8/layout/hierarchy2"/>
    <dgm:cxn modelId="{64518381-9A95-408E-BE95-21B893A269A8}" type="presParOf" srcId="{7DD0E8C6-899E-4B6E-9F2E-48F3EF8E09D6}" destId="{20D0F3FB-BA3B-4C7F-AE6C-799EC5FD706C}" srcOrd="3" destOrd="0" presId="urn:microsoft.com/office/officeart/2005/8/layout/hierarchy2"/>
    <dgm:cxn modelId="{598D683F-5C46-4708-847B-E08229210E1C}" type="presParOf" srcId="{20D0F3FB-BA3B-4C7F-AE6C-799EC5FD706C}" destId="{C4EE46D0-D024-4A22-BE77-CC1220ED09A8}" srcOrd="0" destOrd="0" presId="urn:microsoft.com/office/officeart/2005/8/layout/hierarchy2"/>
    <dgm:cxn modelId="{E3926375-6E91-4474-84B5-6AC9F78F25F6}" type="presParOf" srcId="{20D0F3FB-BA3B-4C7F-AE6C-799EC5FD706C}" destId="{4C84506F-D588-42C2-B503-7C5A763F213F}" srcOrd="1" destOrd="0" presId="urn:microsoft.com/office/officeart/2005/8/layout/hierarchy2"/>
    <dgm:cxn modelId="{D66B4260-C610-4A26-8F43-B329E0F932EA}" type="presParOf" srcId="{4C84506F-D588-42C2-B503-7C5A763F213F}" destId="{4ADCF135-9040-454B-8507-C89211B2EB4B}" srcOrd="0" destOrd="0" presId="urn:microsoft.com/office/officeart/2005/8/layout/hierarchy2"/>
    <dgm:cxn modelId="{873C3BE2-ADB9-4ECD-A420-96288B6D5DCD}" type="presParOf" srcId="{4ADCF135-9040-454B-8507-C89211B2EB4B}" destId="{46B16155-F029-4C7F-A37F-729450B05757}" srcOrd="0" destOrd="0" presId="urn:microsoft.com/office/officeart/2005/8/layout/hierarchy2"/>
    <dgm:cxn modelId="{44D65654-9458-4CF9-97FA-0CA5572A46B1}" type="presParOf" srcId="{4C84506F-D588-42C2-B503-7C5A763F213F}" destId="{361804A6-4A2C-483C-B10E-3091997EF45A}" srcOrd="1" destOrd="0" presId="urn:microsoft.com/office/officeart/2005/8/layout/hierarchy2"/>
    <dgm:cxn modelId="{709D3858-1F25-4E2A-A725-CD1B27F55D42}" type="presParOf" srcId="{361804A6-4A2C-483C-B10E-3091997EF45A}" destId="{74E38D82-4836-4DF2-B2B3-B93F27C7E0D9}" srcOrd="0" destOrd="0" presId="urn:microsoft.com/office/officeart/2005/8/layout/hierarchy2"/>
    <dgm:cxn modelId="{F2D8EF16-ED26-41D1-9FD7-F58A56C61E7A}" type="presParOf" srcId="{361804A6-4A2C-483C-B10E-3091997EF45A}" destId="{5A88C52E-E6E1-47CA-97E9-C3DF32990EF1}" srcOrd="1" destOrd="0" presId="urn:microsoft.com/office/officeart/2005/8/layout/hierarchy2"/>
    <dgm:cxn modelId="{0E0D025D-04A9-4EB2-A16F-06299D604C2E}" type="presParOf" srcId="{5A88C52E-E6E1-47CA-97E9-C3DF32990EF1}" destId="{590DB633-CCF4-4CD0-BB2D-77B9C7BB94FD}" srcOrd="0" destOrd="0" presId="urn:microsoft.com/office/officeart/2005/8/layout/hierarchy2"/>
    <dgm:cxn modelId="{AEEF8AD6-ADDB-495D-A37E-39A8A678A1AD}" type="presParOf" srcId="{590DB633-CCF4-4CD0-BB2D-77B9C7BB94FD}" destId="{76539392-7582-4B5C-A393-737F5F11E7C1}" srcOrd="0" destOrd="0" presId="urn:microsoft.com/office/officeart/2005/8/layout/hierarchy2"/>
    <dgm:cxn modelId="{A4DD4D5D-58DB-4950-849A-7C0E129F5D08}" type="presParOf" srcId="{5A88C52E-E6E1-47CA-97E9-C3DF32990EF1}" destId="{A69F0306-AE37-4E7D-9B4B-42F8B592B9DE}" srcOrd="1" destOrd="0" presId="urn:microsoft.com/office/officeart/2005/8/layout/hierarchy2"/>
    <dgm:cxn modelId="{E2DF6C38-258D-4CD4-AFD5-F1ABE927700E}" type="presParOf" srcId="{A69F0306-AE37-4E7D-9B4B-42F8B592B9DE}" destId="{9E72E18A-2791-4A20-B8F0-D6CD816ABC80}" srcOrd="0" destOrd="0" presId="urn:microsoft.com/office/officeart/2005/8/layout/hierarchy2"/>
    <dgm:cxn modelId="{BEEFB9FB-37E9-4910-88A2-C7432705CA0E}" type="presParOf" srcId="{A69F0306-AE37-4E7D-9B4B-42F8B592B9DE}" destId="{DDA0EA97-039C-47AF-9FAD-F4112E35E69F}" srcOrd="1" destOrd="0" presId="urn:microsoft.com/office/officeart/2005/8/layout/hierarchy2"/>
    <dgm:cxn modelId="{87563CB7-4571-435F-BA61-FF6A2BF885B1}" type="presParOf" srcId="{4C84506F-D588-42C2-B503-7C5A763F213F}" destId="{BF695C2C-7C8B-4CB8-8F29-87970FFF0543}" srcOrd="2" destOrd="0" presId="urn:microsoft.com/office/officeart/2005/8/layout/hierarchy2"/>
    <dgm:cxn modelId="{31576156-00FA-4C99-A9EB-0B38E3D43C03}" type="presParOf" srcId="{BF695C2C-7C8B-4CB8-8F29-87970FFF0543}" destId="{CF8BBAEC-9C00-4E33-B420-B9550694492F}" srcOrd="0" destOrd="0" presId="urn:microsoft.com/office/officeart/2005/8/layout/hierarchy2"/>
    <dgm:cxn modelId="{8827A3A8-13A9-4E5A-AB82-C27D54FCF8F1}" type="presParOf" srcId="{4C84506F-D588-42C2-B503-7C5A763F213F}" destId="{C37D9783-FC68-4EBD-9CF6-E87A8F5A1971}" srcOrd="3" destOrd="0" presId="urn:microsoft.com/office/officeart/2005/8/layout/hierarchy2"/>
    <dgm:cxn modelId="{818865D4-33E5-4E48-B09C-735BAB0995B5}" type="presParOf" srcId="{C37D9783-FC68-4EBD-9CF6-E87A8F5A1971}" destId="{578C9482-5678-4A00-8181-2917C8D54BE4}" srcOrd="0" destOrd="0" presId="urn:microsoft.com/office/officeart/2005/8/layout/hierarchy2"/>
    <dgm:cxn modelId="{1CDCD12B-CA82-4CAD-B14C-DD550BF72903}" type="presParOf" srcId="{C37D9783-FC68-4EBD-9CF6-E87A8F5A1971}" destId="{85594A7C-C70B-450A-9118-7C1D07FC4C17}" srcOrd="1" destOrd="0" presId="urn:microsoft.com/office/officeart/2005/8/layout/hierarchy2"/>
    <dgm:cxn modelId="{31CF8C49-A3F5-4213-B9DA-BAB2C39A5850}" type="presParOf" srcId="{4C84506F-D588-42C2-B503-7C5A763F213F}" destId="{F1A6FB58-80D9-4AD7-8DFB-D1694D57AB0C}" srcOrd="4" destOrd="0" presId="urn:microsoft.com/office/officeart/2005/8/layout/hierarchy2"/>
    <dgm:cxn modelId="{F145590A-7863-4E1C-A07F-B7F6734C2402}" type="presParOf" srcId="{F1A6FB58-80D9-4AD7-8DFB-D1694D57AB0C}" destId="{D3C7E3BA-B530-4A0D-904C-7FD5A0F232B4}" srcOrd="0" destOrd="0" presId="urn:microsoft.com/office/officeart/2005/8/layout/hierarchy2"/>
    <dgm:cxn modelId="{A6278DE6-25B2-40A0-AB87-3FF93409EACF}" type="presParOf" srcId="{4C84506F-D588-42C2-B503-7C5A763F213F}" destId="{EB2D9CE5-60D2-444F-A9BE-C323D894D583}" srcOrd="5" destOrd="0" presId="urn:microsoft.com/office/officeart/2005/8/layout/hierarchy2"/>
    <dgm:cxn modelId="{7308A99C-E5F8-4F23-B67D-E411B56D998B}" type="presParOf" srcId="{EB2D9CE5-60D2-444F-A9BE-C323D894D583}" destId="{9A3980BD-7B3F-4288-A83C-D08CED74A1B5}" srcOrd="0" destOrd="0" presId="urn:microsoft.com/office/officeart/2005/8/layout/hierarchy2"/>
    <dgm:cxn modelId="{1D56542E-6FEC-4B8A-8AC1-B6C40EB0037D}" type="presParOf" srcId="{EB2D9CE5-60D2-444F-A9BE-C323D894D583}" destId="{B247DE63-251B-44FC-8BB6-EC29D8F4127E}" srcOrd="1" destOrd="0" presId="urn:microsoft.com/office/officeart/2005/8/layout/hierarchy2"/>
    <dgm:cxn modelId="{1D40E458-E424-496F-982C-385127A3765D}" type="presParOf" srcId="{B247DE63-251B-44FC-8BB6-EC29D8F4127E}" destId="{FAAFE0F6-C284-477C-9DF9-23A4C92F4E12}" srcOrd="0" destOrd="0" presId="urn:microsoft.com/office/officeart/2005/8/layout/hierarchy2"/>
    <dgm:cxn modelId="{20E26265-62C8-4DB9-B93F-5768BAC92782}" type="presParOf" srcId="{FAAFE0F6-C284-477C-9DF9-23A4C92F4E12}" destId="{2282ABB5-B5C7-4AB0-A3B9-090DE749C087}" srcOrd="0" destOrd="0" presId="urn:microsoft.com/office/officeart/2005/8/layout/hierarchy2"/>
    <dgm:cxn modelId="{004B5811-50C5-44A2-BFD8-D68033B6F13A}" type="presParOf" srcId="{B247DE63-251B-44FC-8BB6-EC29D8F4127E}" destId="{38F8C359-BCF2-4C1F-957E-FA2E97F563B5}" srcOrd="1" destOrd="0" presId="urn:microsoft.com/office/officeart/2005/8/layout/hierarchy2"/>
    <dgm:cxn modelId="{1928FFC4-D193-4FBD-B926-60293456B692}" type="presParOf" srcId="{38F8C359-BCF2-4C1F-957E-FA2E97F563B5}" destId="{D2FE1F4D-A684-4C9C-9CC1-3EDBF66AB343}" srcOrd="0" destOrd="0" presId="urn:microsoft.com/office/officeart/2005/8/layout/hierarchy2"/>
    <dgm:cxn modelId="{BFE3CB3A-D562-4A48-BADE-B56771963664}" type="presParOf" srcId="{38F8C359-BCF2-4C1F-957E-FA2E97F563B5}" destId="{4B684BA4-6E7F-4C8B-8C89-DF2EF7440B06}" srcOrd="1" destOrd="0" presId="urn:microsoft.com/office/officeart/2005/8/layout/hierarchy2"/>
  </dgm:cxnLst>
  <dgm:bg/>
  <dgm:whole/>
  <dgm:extLst>
    <a:ext uri="http://schemas.microsoft.com/office/drawing/2008/diagram">
      <dsp:dataModelExt xmlns:dsp="http://schemas.microsoft.com/office/drawing/2008/diagram" xmlns:a="http://schemas.openxmlformats.org/drawingml/2006/main" xmlns:dgm="http://schemas.openxmlformats.org/drawingml/2006/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DDFE8-481A-4574-A0EA-1CF34CE15843}">
      <dsp:nvSpPr>
        <dsp:cNvPr id="0" name=""/>
        <dsp:cNvSpPr/>
      </dsp:nvSpPr>
      <dsp:spPr>
        <a:xfrm>
          <a:off x="2059483" y="1037"/>
          <a:ext cx="1519832" cy="151983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Clams</a:t>
          </a:r>
        </a:p>
      </dsp:txBody>
      <dsp:txXfrm>
        <a:off x="2282057" y="223611"/>
        <a:ext cx="1074684" cy="1074684"/>
      </dsp:txXfrm>
    </dsp:sp>
    <dsp:sp modelId="{34FA432B-4F6A-4C5D-BFB4-449E97D1F8CF}">
      <dsp:nvSpPr>
        <dsp:cNvPr id="0" name=""/>
        <dsp:cNvSpPr/>
      </dsp:nvSpPr>
      <dsp:spPr>
        <a:xfrm rot="2700000">
          <a:off x="3416449" y="1304521"/>
          <a:ext cx="405979" cy="512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434285" y="1364049"/>
        <a:ext cx="284185" cy="307765"/>
      </dsp:txXfrm>
    </dsp:sp>
    <dsp:sp modelId="{7A61100C-A1D0-4148-BF35-618E50A59095}">
      <dsp:nvSpPr>
        <dsp:cNvPr id="0" name=""/>
        <dsp:cNvSpPr/>
      </dsp:nvSpPr>
      <dsp:spPr>
        <a:xfrm>
          <a:off x="3675810" y="1617364"/>
          <a:ext cx="1519832" cy="151983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Oysters</a:t>
          </a:r>
        </a:p>
      </dsp:txBody>
      <dsp:txXfrm>
        <a:off x="3898384" y="1839938"/>
        <a:ext cx="1074684" cy="1074684"/>
      </dsp:txXfrm>
    </dsp:sp>
    <dsp:sp modelId="{C2C8332C-F9EC-40CB-9D0B-6B68747DBD2E}">
      <dsp:nvSpPr>
        <dsp:cNvPr id="0" name=""/>
        <dsp:cNvSpPr/>
      </dsp:nvSpPr>
      <dsp:spPr>
        <a:xfrm rot="8100000">
          <a:off x="3432698" y="2920848"/>
          <a:ext cx="405979" cy="512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536656" y="2980376"/>
        <a:ext cx="284185" cy="307765"/>
      </dsp:txXfrm>
    </dsp:sp>
    <dsp:sp modelId="{F4E189C4-C892-46AC-ABF8-EFD043324254}">
      <dsp:nvSpPr>
        <dsp:cNvPr id="0" name=""/>
        <dsp:cNvSpPr/>
      </dsp:nvSpPr>
      <dsp:spPr>
        <a:xfrm>
          <a:off x="2059483" y="3233691"/>
          <a:ext cx="1519832" cy="151983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Scallops</a:t>
          </a:r>
        </a:p>
      </dsp:txBody>
      <dsp:txXfrm>
        <a:off x="2282057" y="3456265"/>
        <a:ext cx="1074684" cy="1074684"/>
      </dsp:txXfrm>
    </dsp:sp>
    <dsp:sp modelId="{A9D50EE4-F5CF-4DFE-8BEF-BA19585F7296}">
      <dsp:nvSpPr>
        <dsp:cNvPr id="0" name=""/>
        <dsp:cNvSpPr/>
      </dsp:nvSpPr>
      <dsp:spPr>
        <a:xfrm rot="13500000">
          <a:off x="1816371" y="2937097"/>
          <a:ext cx="405979" cy="512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1920329" y="3082747"/>
        <a:ext cx="284185" cy="307765"/>
      </dsp:txXfrm>
    </dsp:sp>
    <dsp:sp modelId="{0C8BDFC0-0604-4597-8C7D-A37F0896C32A}">
      <dsp:nvSpPr>
        <dsp:cNvPr id="0" name=""/>
        <dsp:cNvSpPr/>
      </dsp:nvSpPr>
      <dsp:spPr>
        <a:xfrm>
          <a:off x="443156" y="1617364"/>
          <a:ext cx="1519832" cy="1519832"/>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Mussels </a:t>
          </a:r>
        </a:p>
      </dsp:txBody>
      <dsp:txXfrm>
        <a:off x="665730" y="1839938"/>
        <a:ext cx="1074684" cy="1074684"/>
      </dsp:txXfrm>
    </dsp:sp>
    <dsp:sp modelId="{F8D8AB2B-3A6E-4D5B-BD19-A656534E9913}">
      <dsp:nvSpPr>
        <dsp:cNvPr id="0" name=""/>
        <dsp:cNvSpPr/>
      </dsp:nvSpPr>
      <dsp:spPr>
        <a:xfrm rot="18900000">
          <a:off x="1800122" y="1320770"/>
          <a:ext cx="405979" cy="512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817958" y="1466420"/>
        <a:ext cx="284185" cy="307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CCB4A-405D-48D8-8C31-49BA7461283C}">
      <dsp:nvSpPr>
        <dsp:cNvPr id="0" name=""/>
        <dsp:cNvSpPr/>
      </dsp:nvSpPr>
      <dsp:spPr>
        <a:xfrm>
          <a:off x="731494" y="2000118"/>
          <a:ext cx="1389194" cy="694597"/>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Harvester</a:t>
          </a:r>
        </a:p>
      </dsp:txBody>
      <dsp:txXfrm>
        <a:off x="751838" y="2020462"/>
        <a:ext cx="1348506" cy="653909"/>
      </dsp:txXfrm>
    </dsp:sp>
    <dsp:sp modelId="{46736849-087D-4D75-8B9D-B19548148902}">
      <dsp:nvSpPr>
        <dsp:cNvPr id="0" name=""/>
        <dsp:cNvSpPr/>
      </dsp:nvSpPr>
      <dsp:spPr>
        <a:xfrm rot="17692822">
          <a:off x="1738146" y="1735012"/>
          <a:ext cx="1320762" cy="26630"/>
        </a:xfrm>
        <a:custGeom>
          <a:avLst/>
          <a:gdLst/>
          <a:ahLst/>
          <a:cxnLst/>
          <a:rect l="0" t="0" r="0" b="0"/>
          <a:pathLst>
            <a:path>
              <a:moveTo>
                <a:pt x="0" y="13315"/>
              </a:moveTo>
              <a:lnTo>
                <a:pt x="1320762"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5508" y="1715308"/>
        <a:ext cx="66038" cy="66038"/>
      </dsp:txXfrm>
    </dsp:sp>
    <dsp:sp modelId="{78FF6295-9BB8-4209-AE14-3F3D5818F2D6}">
      <dsp:nvSpPr>
        <dsp:cNvPr id="0" name=""/>
        <dsp:cNvSpPr/>
      </dsp:nvSpPr>
      <dsp:spPr>
        <a:xfrm>
          <a:off x="2676366" y="801938"/>
          <a:ext cx="1389194" cy="6945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Shellstock</a:t>
          </a:r>
          <a:r>
            <a:rPr lang="en-US" sz="2200" kern="1200" dirty="0"/>
            <a:t> Shipper</a:t>
          </a:r>
        </a:p>
      </dsp:txBody>
      <dsp:txXfrm>
        <a:off x="2696710" y="822282"/>
        <a:ext cx="1348506" cy="653909"/>
      </dsp:txXfrm>
    </dsp:sp>
    <dsp:sp modelId="{95ED0C14-8E42-4079-ADF6-83C6BFDD9705}">
      <dsp:nvSpPr>
        <dsp:cNvPr id="0" name=""/>
        <dsp:cNvSpPr/>
      </dsp:nvSpPr>
      <dsp:spPr>
        <a:xfrm rot="18289469">
          <a:off x="3856871" y="736528"/>
          <a:ext cx="973056" cy="26630"/>
        </a:xfrm>
        <a:custGeom>
          <a:avLst/>
          <a:gdLst/>
          <a:ahLst/>
          <a:cxnLst/>
          <a:rect l="0" t="0" r="0" b="0"/>
          <a:pathLst>
            <a:path>
              <a:moveTo>
                <a:pt x="0" y="13315"/>
              </a:moveTo>
              <a:lnTo>
                <a:pt x="973056"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9073" y="725517"/>
        <a:ext cx="48652" cy="48652"/>
      </dsp:txXfrm>
    </dsp:sp>
    <dsp:sp modelId="{B22656F0-D92A-4D64-A766-CA5C5B78EE9A}">
      <dsp:nvSpPr>
        <dsp:cNvPr id="0" name=""/>
        <dsp:cNvSpPr/>
      </dsp:nvSpPr>
      <dsp:spPr>
        <a:xfrm>
          <a:off x="4621238" y="3152"/>
          <a:ext cx="1389194" cy="6945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Shellstock</a:t>
          </a:r>
          <a:r>
            <a:rPr lang="en-US" sz="2200" kern="1200" dirty="0"/>
            <a:t> Shipper</a:t>
          </a:r>
        </a:p>
      </dsp:txBody>
      <dsp:txXfrm>
        <a:off x="4641582" y="23496"/>
        <a:ext cx="1348506" cy="653909"/>
      </dsp:txXfrm>
    </dsp:sp>
    <dsp:sp modelId="{2EF9A7FC-D9D6-4B9A-86A8-616A71794DA2}">
      <dsp:nvSpPr>
        <dsp:cNvPr id="0" name=""/>
        <dsp:cNvSpPr/>
      </dsp:nvSpPr>
      <dsp:spPr>
        <a:xfrm>
          <a:off x="6010433" y="337135"/>
          <a:ext cx="555677" cy="26630"/>
        </a:xfrm>
        <a:custGeom>
          <a:avLst/>
          <a:gdLst/>
          <a:ahLst/>
          <a:cxnLst/>
          <a:rect l="0" t="0" r="0" b="0"/>
          <a:pathLst>
            <a:path>
              <a:moveTo>
                <a:pt x="0" y="13315"/>
              </a:moveTo>
              <a:lnTo>
                <a:pt x="555677" y="1331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4380" y="336558"/>
        <a:ext cx="27783" cy="27783"/>
      </dsp:txXfrm>
    </dsp:sp>
    <dsp:sp modelId="{9D92FCEE-4E7A-43F9-B590-A165DFD5CE76}">
      <dsp:nvSpPr>
        <dsp:cNvPr id="0" name=""/>
        <dsp:cNvSpPr/>
      </dsp:nvSpPr>
      <dsp:spPr>
        <a:xfrm>
          <a:off x="6566110" y="3152"/>
          <a:ext cx="1389194" cy="694597"/>
        </a:xfrm>
        <a:prstGeom prst="roundRect">
          <a:avLst>
            <a:gd name="adj" fmla="val 10000"/>
          </a:avLst>
        </a:prstGeom>
        <a:no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t>
          </a:r>
        </a:p>
      </dsp:txBody>
      <dsp:txXfrm>
        <a:off x="6586454" y="23496"/>
        <a:ext cx="1348506" cy="653909"/>
      </dsp:txXfrm>
    </dsp:sp>
    <dsp:sp modelId="{29CBD2BC-A854-46A7-9915-4DAC6F6C853C}">
      <dsp:nvSpPr>
        <dsp:cNvPr id="0" name=""/>
        <dsp:cNvSpPr/>
      </dsp:nvSpPr>
      <dsp:spPr>
        <a:xfrm>
          <a:off x="4065561" y="1135921"/>
          <a:ext cx="555677" cy="26630"/>
        </a:xfrm>
        <a:custGeom>
          <a:avLst/>
          <a:gdLst/>
          <a:ahLst/>
          <a:cxnLst/>
          <a:rect l="0" t="0" r="0" b="0"/>
          <a:pathLst>
            <a:path>
              <a:moveTo>
                <a:pt x="0" y="13315"/>
              </a:moveTo>
              <a:lnTo>
                <a:pt x="555677"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9508" y="1135345"/>
        <a:ext cx="27783" cy="27783"/>
      </dsp:txXfrm>
    </dsp:sp>
    <dsp:sp modelId="{7C2FE727-01CD-424E-BFBD-0BAF34543406}">
      <dsp:nvSpPr>
        <dsp:cNvPr id="0" name=""/>
        <dsp:cNvSpPr/>
      </dsp:nvSpPr>
      <dsp:spPr>
        <a:xfrm>
          <a:off x="4621238" y="801938"/>
          <a:ext cx="1389194" cy="6945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Shucker</a:t>
          </a:r>
          <a:r>
            <a:rPr lang="en-US" sz="2200" kern="1200" dirty="0"/>
            <a:t> Packer</a:t>
          </a:r>
        </a:p>
      </dsp:txBody>
      <dsp:txXfrm>
        <a:off x="4641582" y="822282"/>
        <a:ext cx="1348506" cy="653909"/>
      </dsp:txXfrm>
    </dsp:sp>
    <dsp:sp modelId="{6B5631AA-85B7-433E-8488-1B42721CE7A2}">
      <dsp:nvSpPr>
        <dsp:cNvPr id="0" name=""/>
        <dsp:cNvSpPr/>
      </dsp:nvSpPr>
      <dsp:spPr>
        <a:xfrm>
          <a:off x="6010433" y="1135921"/>
          <a:ext cx="555677" cy="26630"/>
        </a:xfrm>
        <a:custGeom>
          <a:avLst/>
          <a:gdLst/>
          <a:ahLst/>
          <a:cxnLst/>
          <a:rect l="0" t="0" r="0" b="0"/>
          <a:pathLst>
            <a:path>
              <a:moveTo>
                <a:pt x="0" y="13315"/>
              </a:moveTo>
              <a:lnTo>
                <a:pt x="555677" y="1331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4380" y="1135345"/>
        <a:ext cx="27783" cy="27783"/>
      </dsp:txXfrm>
    </dsp:sp>
    <dsp:sp modelId="{42A21EE3-5581-4FA6-A536-09722D987E76}">
      <dsp:nvSpPr>
        <dsp:cNvPr id="0" name=""/>
        <dsp:cNvSpPr/>
      </dsp:nvSpPr>
      <dsp:spPr>
        <a:xfrm>
          <a:off x="6566110" y="801938"/>
          <a:ext cx="1389194" cy="694597"/>
        </a:xfrm>
        <a:prstGeom prst="roundRect">
          <a:avLst>
            <a:gd name="adj" fmla="val 10000"/>
          </a:avLst>
        </a:prstGeom>
        <a:no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t>
          </a:r>
          <a:r>
            <a:rPr lang="en-US" sz="2200" kern="1200" dirty="0"/>
            <a:t>?</a:t>
          </a:r>
        </a:p>
      </dsp:txBody>
      <dsp:txXfrm>
        <a:off x="6586454" y="822282"/>
        <a:ext cx="1348506" cy="653909"/>
      </dsp:txXfrm>
    </dsp:sp>
    <dsp:sp modelId="{D1E4C727-B743-420C-BE7F-EEA15B8E9560}">
      <dsp:nvSpPr>
        <dsp:cNvPr id="0" name=""/>
        <dsp:cNvSpPr/>
      </dsp:nvSpPr>
      <dsp:spPr>
        <a:xfrm rot="3291551">
          <a:off x="3861007" y="1530046"/>
          <a:ext cx="963936" cy="26630"/>
        </a:xfrm>
        <a:custGeom>
          <a:avLst/>
          <a:gdLst/>
          <a:ahLst/>
          <a:cxnLst/>
          <a:rect l="0" t="0" r="0" b="0"/>
          <a:pathLst>
            <a:path>
              <a:moveTo>
                <a:pt x="0" y="13315"/>
              </a:moveTo>
              <a:lnTo>
                <a:pt x="963936" y="1331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8877" y="1519263"/>
        <a:ext cx="48196" cy="48196"/>
      </dsp:txXfrm>
    </dsp:sp>
    <dsp:sp modelId="{1DD9CE0E-A11A-4011-8549-39570F548471}">
      <dsp:nvSpPr>
        <dsp:cNvPr id="0" name=""/>
        <dsp:cNvSpPr/>
      </dsp:nvSpPr>
      <dsp:spPr>
        <a:xfrm>
          <a:off x="4620391" y="1590188"/>
          <a:ext cx="1389194" cy="69459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Retail</a:t>
          </a:r>
        </a:p>
      </dsp:txBody>
      <dsp:txXfrm>
        <a:off x="4640735" y="1610532"/>
        <a:ext cx="1348506" cy="653909"/>
      </dsp:txXfrm>
    </dsp:sp>
    <dsp:sp modelId="{A91D1C5C-32C4-45AB-9648-13C167AFC87D}">
      <dsp:nvSpPr>
        <dsp:cNvPr id="0" name=""/>
        <dsp:cNvSpPr/>
      </dsp:nvSpPr>
      <dsp:spPr>
        <a:xfrm rot="3907178">
          <a:off x="1738146" y="2933192"/>
          <a:ext cx="1320762" cy="26630"/>
        </a:xfrm>
        <a:custGeom>
          <a:avLst/>
          <a:gdLst/>
          <a:ahLst/>
          <a:cxnLst/>
          <a:rect l="0" t="0" r="0" b="0"/>
          <a:pathLst>
            <a:path>
              <a:moveTo>
                <a:pt x="0" y="13315"/>
              </a:moveTo>
              <a:lnTo>
                <a:pt x="1320762"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5508" y="2913488"/>
        <a:ext cx="66038" cy="66038"/>
      </dsp:txXfrm>
    </dsp:sp>
    <dsp:sp modelId="{C4EE46D0-D024-4A22-BE77-CC1220ED09A8}">
      <dsp:nvSpPr>
        <dsp:cNvPr id="0" name=""/>
        <dsp:cNvSpPr/>
      </dsp:nvSpPr>
      <dsp:spPr>
        <a:xfrm>
          <a:off x="2676366" y="3198299"/>
          <a:ext cx="1389194" cy="694597"/>
        </a:xfrm>
        <a:prstGeom prst="roundRect">
          <a:avLst>
            <a:gd name="adj" fmla="val 10000"/>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Shucker Packer</a:t>
          </a:r>
        </a:p>
      </dsp:txBody>
      <dsp:txXfrm>
        <a:off x="2696710" y="3218643"/>
        <a:ext cx="1348506" cy="653909"/>
      </dsp:txXfrm>
    </dsp:sp>
    <dsp:sp modelId="{4ADCF135-9040-454B-8507-C89211B2EB4B}">
      <dsp:nvSpPr>
        <dsp:cNvPr id="0" name=""/>
        <dsp:cNvSpPr/>
      </dsp:nvSpPr>
      <dsp:spPr>
        <a:xfrm rot="18289469">
          <a:off x="3856871" y="3132888"/>
          <a:ext cx="973056" cy="26630"/>
        </a:xfrm>
        <a:custGeom>
          <a:avLst/>
          <a:gdLst/>
          <a:ahLst/>
          <a:cxnLst/>
          <a:rect l="0" t="0" r="0" b="0"/>
          <a:pathLst>
            <a:path>
              <a:moveTo>
                <a:pt x="0" y="13315"/>
              </a:moveTo>
              <a:lnTo>
                <a:pt x="973056"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9073" y="3121877"/>
        <a:ext cx="48652" cy="48652"/>
      </dsp:txXfrm>
    </dsp:sp>
    <dsp:sp modelId="{74E38D82-4836-4DF2-B2B3-B93F27C7E0D9}">
      <dsp:nvSpPr>
        <dsp:cNvPr id="0" name=""/>
        <dsp:cNvSpPr/>
      </dsp:nvSpPr>
      <dsp:spPr>
        <a:xfrm>
          <a:off x="4621238" y="2399512"/>
          <a:ext cx="1389194" cy="6945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Shellstock</a:t>
          </a:r>
          <a:r>
            <a:rPr lang="en-US" sz="2200" kern="1200" dirty="0"/>
            <a:t> Shipper</a:t>
          </a:r>
        </a:p>
      </dsp:txBody>
      <dsp:txXfrm>
        <a:off x="4641582" y="2419856"/>
        <a:ext cx="1348506" cy="653909"/>
      </dsp:txXfrm>
    </dsp:sp>
    <dsp:sp modelId="{590DB633-CCF4-4CD0-BB2D-77B9C7BB94FD}">
      <dsp:nvSpPr>
        <dsp:cNvPr id="0" name=""/>
        <dsp:cNvSpPr/>
      </dsp:nvSpPr>
      <dsp:spPr>
        <a:xfrm>
          <a:off x="6010433" y="2733495"/>
          <a:ext cx="555677" cy="26630"/>
        </a:xfrm>
        <a:custGeom>
          <a:avLst/>
          <a:gdLst/>
          <a:ahLst/>
          <a:cxnLst/>
          <a:rect l="0" t="0" r="0" b="0"/>
          <a:pathLst>
            <a:path>
              <a:moveTo>
                <a:pt x="0" y="13315"/>
              </a:moveTo>
              <a:lnTo>
                <a:pt x="555677" y="1331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4380" y="2732918"/>
        <a:ext cx="27783" cy="27783"/>
      </dsp:txXfrm>
    </dsp:sp>
    <dsp:sp modelId="{9E72E18A-2791-4A20-B8F0-D6CD816ABC80}">
      <dsp:nvSpPr>
        <dsp:cNvPr id="0" name=""/>
        <dsp:cNvSpPr/>
      </dsp:nvSpPr>
      <dsp:spPr>
        <a:xfrm>
          <a:off x="6566110" y="2399512"/>
          <a:ext cx="1389194" cy="694597"/>
        </a:xfrm>
        <a:prstGeom prst="roundRect">
          <a:avLst>
            <a:gd name="adj" fmla="val 10000"/>
          </a:avLst>
        </a:prstGeom>
        <a:no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t>
          </a:r>
        </a:p>
      </dsp:txBody>
      <dsp:txXfrm>
        <a:off x="6586454" y="2419856"/>
        <a:ext cx="1348506" cy="653909"/>
      </dsp:txXfrm>
    </dsp:sp>
    <dsp:sp modelId="{BF695C2C-7C8B-4CB8-8F29-87970FFF0543}">
      <dsp:nvSpPr>
        <dsp:cNvPr id="0" name=""/>
        <dsp:cNvSpPr/>
      </dsp:nvSpPr>
      <dsp:spPr>
        <a:xfrm rot="3305313">
          <a:off x="3856435" y="3933251"/>
          <a:ext cx="977929" cy="26630"/>
        </a:xfrm>
        <a:custGeom>
          <a:avLst/>
          <a:gdLst/>
          <a:ahLst/>
          <a:cxnLst/>
          <a:rect l="0" t="0" r="0" b="0"/>
          <a:pathLst>
            <a:path>
              <a:moveTo>
                <a:pt x="0" y="13315"/>
              </a:moveTo>
              <a:lnTo>
                <a:pt x="977929" y="1331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20952" y="3922118"/>
        <a:ext cx="48896" cy="48896"/>
      </dsp:txXfrm>
    </dsp:sp>
    <dsp:sp modelId="{578C9482-5678-4A00-8181-2917C8D54BE4}">
      <dsp:nvSpPr>
        <dsp:cNvPr id="0" name=""/>
        <dsp:cNvSpPr/>
      </dsp:nvSpPr>
      <dsp:spPr>
        <a:xfrm>
          <a:off x="4625239" y="4000237"/>
          <a:ext cx="1389194" cy="69459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Retail</a:t>
          </a:r>
        </a:p>
      </dsp:txBody>
      <dsp:txXfrm>
        <a:off x="4645583" y="4020581"/>
        <a:ext cx="1348506" cy="653909"/>
      </dsp:txXfrm>
    </dsp:sp>
    <dsp:sp modelId="{F1A6FB58-80D9-4AD7-8DFB-D1694D57AB0C}">
      <dsp:nvSpPr>
        <dsp:cNvPr id="0" name=""/>
        <dsp:cNvSpPr/>
      </dsp:nvSpPr>
      <dsp:spPr>
        <a:xfrm rot="10751">
          <a:off x="4065559" y="3533157"/>
          <a:ext cx="559681" cy="26630"/>
        </a:xfrm>
        <a:custGeom>
          <a:avLst/>
          <a:gdLst/>
          <a:ahLst/>
          <a:cxnLst/>
          <a:rect l="0" t="0" r="0" b="0"/>
          <a:pathLst>
            <a:path>
              <a:moveTo>
                <a:pt x="0" y="13315"/>
              </a:moveTo>
              <a:lnTo>
                <a:pt x="559681" y="1331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1408" y="3532480"/>
        <a:ext cx="27984" cy="27984"/>
      </dsp:txXfrm>
    </dsp:sp>
    <dsp:sp modelId="{9A3980BD-7B3F-4288-A83C-D08CED74A1B5}">
      <dsp:nvSpPr>
        <dsp:cNvPr id="0" name=""/>
        <dsp:cNvSpPr/>
      </dsp:nvSpPr>
      <dsp:spPr>
        <a:xfrm>
          <a:off x="4625239" y="3200049"/>
          <a:ext cx="1389194" cy="6945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Shucker</a:t>
          </a:r>
          <a:r>
            <a:rPr lang="en-US" sz="2200" kern="1200" dirty="0"/>
            <a:t> Packer</a:t>
          </a:r>
        </a:p>
      </dsp:txBody>
      <dsp:txXfrm>
        <a:off x="4645583" y="3220393"/>
        <a:ext cx="1348506" cy="653909"/>
      </dsp:txXfrm>
    </dsp:sp>
    <dsp:sp modelId="{FAAFE0F6-C284-477C-9DF9-23A4C92F4E12}">
      <dsp:nvSpPr>
        <dsp:cNvPr id="0" name=""/>
        <dsp:cNvSpPr/>
      </dsp:nvSpPr>
      <dsp:spPr>
        <a:xfrm rot="530035">
          <a:off x="6010795" y="3581136"/>
          <a:ext cx="613451" cy="26630"/>
        </a:xfrm>
        <a:custGeom>
          <a:avLst/>
          <a:gdLst/>
          <a:ahLst/>
          <a:cxnLst/>
          <a:rect l="0" t="0" r="0" b="0"/>
          <a:pathLst>
            <a:path>
              <a:moveTo>
                <a:pt x="0" y="13315"/>
              </a:moveTo>
              <a:lnTo>
                <a:pt x="613451" y="1331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2185" y="3579115"/>
        <a:ext cx="30672" cy="30672"/>
      </dsp:txXfrm>
    </dsp:sp>
    <dsp:sp modelId="{D2FE1F4D-A684-4C9C-9CC1-3EDBF66AB343}">
      <dsp:nvSpPr>
        <dsp:cNvPr id="0" name=""/>
        <dsp:cNvSpPr/>
      </dsp:nvSpPr>
      <dsp:spPr>
        <a:xfrm>
          <a:off x="6620609" y="3294257"/>
          <a:ext cx="1389194" cy="694597"/>
        </a:xfrm>
        <a:prstGeom prst="roundRect">
          <a:avLst>
            <a:gd name="adj" fmla="val 10000"/>
          </a:avLst>
        </a:prstGeom>
        <a:no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t>
          </a:r>
        </a:p>
      </dsp:txBody>
      <dsp:txXfrm>
        <a:off x="6640953" y="3314601"/>
        <a:ext cx="1348506" cy="6539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9AAEA7F-2157-4859-9B29-E24B2A41E254}" type="datetimeFigureOut">
              <a:rPr lang="en-US" smtClean="0"/>
              <a:pPr/>
              <a:t>10/16/17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1310C7C-ADD8-44F8-8C4F-933D184195B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5384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46147A2-CD89-4209-9FDD-804B3E0E79CD}" type="datetimeFigureOut">
              <a:rPr lang="en-US" smtClean="0"/>
              <a:pPr/>
              <a:t>10/16/17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A997EC5-81DC-4F8B-9F90-913ADD1C5CA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538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title</a:t>
            </a:r>
          </a:p>
          <a:p>
            <a:r>
              <a:rPr lang="en-US" dirty="0"/>
              <a:t>Add overview</a:t>
            </a:r>
            <a:r>
              <a:rPr lang="en-US" baseline="0" dirty="0"/>
              <a:t> of topics</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319856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company</a:t>
            </a:r>
            <a:r>
              <a:rPr lang="en-US" baseline="0" dirty="0"/>
              <a:t> is required to tag their product.  On their tag you will find, </a:t>
            </a:r>
            <a:r>
              <a:rPr lang="en-US" baseline="0" dirty="0" err="1"/>
              <a:t>etc</a:t>
            </a:r>
            <a:endParaRPr lang="en-US" baseline="0" dirty="0"/>
          </a:p>
          <a:p>
            <a:endParaRPr lang="en-US" baseline="0" dirty="0"/>
          </a:p>
          <a:p>
            <a:r>
              <a:rPr lang="en-US" baseline="0" dirty="0"/>
              <a:t>L</a:t>
            </a:r>
            <a:r>
              <a:rPr lang="en-US" dirty="0"/>
              <a:t>icensed</a:t>
            </a:r>
            <a:r>
              <a:rPr lang="en-US" baseline="0" dirty="0"/>
              <a:t> company is assigned a unique certification number. </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32853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218 </a:t>
            </a:r>
            <a:r>
              <a:rPr lang="en-US" dirty="0" err="1"/>
              <a:t>shellstock</a:t>
            </a:r>
            <a:r>
              <a:rPr lang="en-US" dirty="0"/>
              <a:t> shipper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not have to sell to a NSSP participating state</a:t>
            </a:r>
          </a:p>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11725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a:t>
            </a:r>
            <a:r>
              <a:rPr lang="en-US" dirty="0" err="1"/>
              <a:t>shucker</a:t>
            </a:r>
            <a:r>
              <a:rPr lang="en-US" baseline="0" dirty="0"/>
              <a:t> packers</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793483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distribution and jurisdiction</a:t>
            </a:r>
          </a:p>
          <a:p>
            <a:endParaRPr lang="en-US" dirty="0"/>
          </a:p>
          <a:p>
            <a:r>
              <a:rPr lang="en-US" dirty="0"/>
              <a:t>As</a:t>
            </a:r>
            <a:r>
              <a:rPr lang="en-US" baseline="0" dirty="0"/>
              <a:t> noted on previous slides, harvesters may only sell to dealers (so </a:t>
            </a:r>
            <a:r>
              <a:rPr lang="en-US" baseline="0" dirty="0" err="1"/>
              <a:t>shellstock</a:t>
            </a:r>
            <a:r>
              <a:rPr lang="en-US" baseline="0" dirty="0"/>
              <a:t> shippers and </a:t>
            </a:r>
            <a:r>
              <a:rPr lang="en-US" baseline="0" dirty="0" err="1"/>
              <a:t>shucker</a:t>
            </a:r>
            <a:r>
              <a:rPr lang="en-US" baseline="0" dirty="0"/>
              <a:t> packers) within WA.  Dealers may sell to retail establishments or other dealers in which case the product be distributed within WA or out of state or out of the country.   </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029760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product</a:t>
            </a:r>
            <a:r>
              <a:rPr lang="en-US" baseline="0" dirty="0"/>
              <a:t> is further processed, such as smoking or canning, the product is no longer under the jurisdiction under the shellfish control authority.</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546542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Harvesters are inspected</a:t>
            </a:r>
            <a:r>
              <a:rPr lang="en-US" baseline="0" dirty="0"/>
              <a:t> at minimum 1x/</a:t>
            </a:r>
            <a:r>
              <a:rPr lang="en-US" baseline="0" dirty="0" err="1"/>
              <a:t>yr</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360704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away from routine items of</a:t>
            </a:r>
            <a:r>
              <a:rPr lang="en-US" baseline="0" dirty="0"/>
              <a:t> DOH, </a:t>
            </a:r>
            <a:r>
              <a:rPr lang="en-US" dirty="0"/>
              <a:t>unique</a:t>
            </a:r>
            <a:r>
              <a:rPr lang="en-US" baseline="0" dirty="0"/>
              <a:t> items of our program</a:t>
            </a:r>
            <a:endParaRPr lang="en-US" dirty="0"/>
          </a:p>
          <a:p>
            <a:endParaRPr lang="en-US" dirty="0"/>
          </a:p>
          <a:p>
            <a:r>
              <a:rPr lang="en-US" dirty="0"/>
              <a:t>Molluscan</a:t>
            </a:r>
            <a:r>
              <a:rPr lang="en-US" baseline="0" dirty="0"/>
              <a:t> shellfish companies participate in NOAA SIP program.  </a:t>
            </a:r>
          </a:p>
          <a:p>
            <a:endParaRPr lang="en-US" dirty="0"/>
          </a:p>
          <a:p>
            <a:r>
              <a:rPr lang="en-US" dirty="0"/>
              <a:t>Collaboration on industry</a:t>
            </a:r>
            <a:r>
              <a:rPr lang="en-US" baseline="0" dirty="0"/>
              <a:t> and environmental trends.  </a:t>
            </a:r>
          </a:p>
          <a:p>
            <a:endParaRPr lang="en-US" baseline="0" dirty="0"/>
          </a:p>
          <a:p>
            <a:r>
              <a:rPr lang="en-US" baseline="0" dirty="0"/>
              <a:t>Provides a good service to the industry.  </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071627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a:t>
            </a:r>
            <a:r>
              <a:rPr lang="en-US" baseline="0" dirty="0"/>
              <a:t> a Shellfish Inspector, summertime triggers an entirely different range of thoughts.  Where as many people are thinking about fun in the sun, and backyard barbecues, Shellfish Inspectors are thinking about public safety in regards to shellfish.  And how our job function is important to food safety.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8834955"/>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Shellfish</a:t>
            </a:r>
            <a:r>
              <a:rPr lang="en-US" baseline="0" dirty="0"/>
              <a:t> are filter feeders.  So what that means is that they are sort of breathing water in and out constantly, and taking what nutrients are in the water to use for their health.  But it also means that whatever is in the water, will be inside the shellfish.  This is the reason why we focus on the beaches where shellfish grow.  We do this by sampling water &amp; sampling shellfish and then provide the public, shellfish growers, and shellfish dealers with the results.   I’ll get into our sampling a bit more in a few minutes.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513223"/>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I said, shellfish are filter feeders and anything in the water will be in them.</a:t>
            </a:r>
            <a:r>
              <a:rPr lang="en-US" baseline="0" dirty="0"/>
              <a:t>  One particular bacteria we are focused on is Vibrio Parahaemolyticus.  VP can be cooked out, but because Oyster are often eaten raw, we tend to focus on Oysters for VP.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042152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8265323"/>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shows how VP is highly temperature dependent.  In the illustration as the temperature rises, the amount of bacteria that grows increases rapidly.       This is why we need to cool our oysters to 50 degrees or less as soon as possible,</a:t>
            </a:r>
            <a:r>
              <a:rPr lang="en-US" baseline="0" dirty="0"/>
              <a:t> </a:t>
            </a:r>
            <a:r>
              <a:rPr lang="en-US" dirty="0"/>
              <a:t>to limit Vibrio growth.  </a:t>
            </a:r>
          </a:p>
        </p:txBody>
      </p:sp>
      <p:sp>
        <p:nvSpPr>
          <p:cNvPr id="4" name="Slide Number Placeholder 3"/>
          <p:cNvSpPr>
            <a:spLocks noGrp="1"/>
          </p:cNvSpPr>
          <p:nvPr>
            <p:ph type="sldNum" sz="quarter" idx="10"/>
          </p:nvPr>
        </p:nvSpPr>
        <p:spPr/>
        <p:txBody>
          <a:bodyPr/>
          <a:lstStyle/>
          <a:p>
            <a:fld id="{5A997EC5-81DC-4F8B-9F90-913ADD1C5CAF}"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601544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guiding rules and regulation for dealing with Vibrio is in WAC 246-282-006.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8107433"/>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7035603"/>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Biotoxins</a:t>
            </a:r>
            <a:r>
              <a:rPr lang="en-US" dirty="0"/>
              <a:t> can</a:t>
            </a:r>
            <a:r>
              <a:rPr lang="en-US" baseline="0" dirty="0"/>
              <a:t> lead to development of 1 of these illnesses.  PSP, DSP, ASP</a:t>
            </a:r>
            <a:r>
              <a:rPr lang="en-US" dirty="0"/>
              <a:t> </a:t>
            </a:r>
          </a:p>
        </p:txBody>
      </p:sp>
      <p:sp>
        <p:nvSpPr>
          <p:cNvPr id="4" name="Slide Number Placeholder 3"/>
          <p:cNvSpPr>
            <a:spLocks noGrp="1"/>
          </p:cNvSpPr>
          <p:nvPr>
            <p:ph type="sldNum" sz="quarter" idx="10"/>
          </p:nvPr>
        </p:nvSpPr>
        <p:spPr/>
        <p:txBody>
          <a:bodyPr/>
          <a:lstStyle/>
          <a:p>
            <a:fld id="{5A997EC5-81DC-4F8B-9F90-913ADD1C5CAF}"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137881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area where we got</a:t>
            </a:r>
            <a:r>
              <a:rPr lang="en-US" baseline="0" dirty="0"/>
              <a:t> involved is regarding a Norovirus outbreak in San Francisco.  Using the shellfish tags that Rebecca talked about earlier, we were able to trace back the affected shellfish to Hammersley Inlet.  (</a:t>
            </a:r>
            <a:r>
              <a:rPr lang="en-US" i="1" baseline="0" dirty="0"/>
              <a:t>show where Hammersley Inlet is</a:t>
            </a:r>
            <a:r>
              <a:rPr lang="en-US" baseline="0" dirty="0"/>
              <a:t>)          Sampling water.  Sampling Shellfish.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3188721"/>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997EC5-81DC-4F8B-9F90-913ADD1C5CAF}"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3652099"/>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didn’t paint too grim</a:t>
            </a:r>
            <a:r>
              <a:rPr lang="en-US" baseline="0" dirty="0"/>
              <a:t> of a picture, because a</a:t>
            </a:r>
            <a:r>
              <a:rPr lang="en-US" dirty="0"/>
              <a:t>ll these</a:t>
            </a:r>
            <a:r>
              <a:rPr lang="en-US" baseline="0" dirty="0"/>
              <a:t> natural elements that could cause food protection issues, are manageable.  That’s what we do as the Shellfish Control Authority.  That’s what the industry does on their end to produce a high quality and safe product.   A large portion of our job function is to work with the industry to produce safe results.  …   So, in order to do that,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6035762"/>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require that anyone harvesting a commercial quantity of</a:t>
            </a:r>
            <a:r>
              <a:rPr lang="en-US" baseline="0" dirty="0"/>
              <a:t> shellfish have their Operators License and Harvest Sit Certificate on their person during the harvest.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8458678"/>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little pictogram of the shellfish food production</a:t>
            </a:r>
            <a:r>
              <a:rPr lang="en-US" baseline="0" dirty="0"/>
              <a:t> chain.  The areas inside the box are the areas we regulate.  As discussed earlier, as Shellfish inspectors, we’re often working with shellfish firms at their facility.  But we also collaborate with firms out in the field, and on their ships when they are carrying commercial quantities of shellfish.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6129015"/>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heavily involved in Outreach to our communities.         Port Townsend.   Dungeness River Festival.   </a:t>
            </a:r>
            <a:r>
              <a:rPr lang="en-US" dirty="0" err="1"/>
              <a:t>Oysterfest</a:t>
            </a:r>
            <a:r>
              <a:rPr lang="en-US" dirty="0"/>
              <a:t>.    </a:t>
            </a:r>
            <a:r>
              <a:rPr lang="en-US" dirty="0" err="1"/>
              <a:t>Enviroscape</a:t>
            </a:r>
            <a:r>
              <a:rPr lang="en-US" dirty="0"/>
              <a:t> picture.</a:t>
            </a:r>
            <a:r>
              <a:rPr lang="en-US" baseline="0" dirty="0"/>
              <a:t>  </a:t>
            </a:r>
            <a:r>
              <a:rPr lang="en-US" dirty="0"/>
              <a:t>                                                    </a:t>
            </a:r>
            <a:r>
              <a:rPr lang="en-US" baseline="0" dirty="0"/>
              <a:t>I staffed a booth at the Port Townsend Wooden Boat Festival.  And the number 1 reason for kids and adults to come to our booth is because we had 2   LIVE   GEODUCKS.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513083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Molluscan bivalves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288F"/>
                </a:solidFill>
              </a:rPr>
              <a:t>All varieties of oysters, clams, mussels, scallops (in-shell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288F"/>
                </a:solidFill>
              </a:rPr>
              <a:t>Fresh,</a:t>
            </a:r>
            <a:r>
              <a:rPr lang="en-US" baseline="0" dirty="0">
                <a:solidFill>
                  <a:srgbClr val="13288F"/>
                </a:solidFill>
              </a:rPr>
              <a:t> frozen, </a:t>
            </a:r>
            <a:endParaRPr lang="en-US" dirty="0">
              <a:solidFill>
                <a:srgbClr val="13288F"/>
              </a:solidFill>
            </a:endParaRPr>
          </a:p>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4973737"/>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aspect of my work in particular,</a:t>
            </a:r>
            <a:r>
              <a:rPr lang="en-US" baseline="0" dirty="0"/>
              <a:t> is tribal liaison for our shellfish program.  So these are a few of the things I get to do as the tribal liaison…  Tribal Harvests, Tribal surveys along the beach, and working with the tribes for usual and accustomed fishing rights.  </a:t>
            </a:r>
            <a:r>
              <a:rPr lang="en-US" dirty="0"/>
              <a:t>I</a:t>
            </a:r>
            <a:r>
              <a:rPr lang="en-US" baseline="0" dirty="0"/>
              <a:t> took this picture during a tribal harvest up in Port Gamble Bay.  You can see all the clusters of oysters on the beach.  The tribal members take apart the clusters and bag them up for commercial sale.  The treaties signed by the tribes and state of Washington have created a partnership where we are c</a:t>
            </a:r>
            <a:r>
              <a:rPr lang="en-US" dirty="0"/>
              <a:t>o-managers of the resource.  </a:t>
            </a:r>
          </a:p>
        </p:txBody>
      </p:sp>
      <p:sp>
        <p:nvSpPr>
          <p:cNvPr id="4" name="Slide Number Placeholder 3"/>
          <p:cNvSpPr>
            <a:spLocks noGrp="1"/>
          </p:cNvSpPr>
          <p:nvPr>
            <p:ph type="sldNum" sz="quarter" idx="10"/>
          </p:nvPr>
        </p:nvSpPr>
        <p:spPr/>
        <p:txBody>
          <a:bodyPr/>
          <a:lstStyle/>
          <a:p>
            <a:fld id="{5A997EC5-81DC-4F8B-9F90-913ADD1C5CAF}"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3926469"/>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think that our Shellfish</a:t>
            </a:r>
            <a:r>
              <a:rPr lang="en-US" baseline="0" dirty="0"/>
              <a:t> Program in partnership with shellfish growers and dealers do a great job to keep our food safe, so I would say to enjoy it!  </a:t>
            </a:r>
            <a:r>
              <a:rPr lang="en-US" dirty="0"/>
              <a:t>But remember to cook your oysters…</a:t>
            </a:r>
          </a:p>
          <a:p>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2372055"/>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shameless plug for our Washington State Department of Health…</a:t>
            </a:r>
          </a:p>
        </p:txBody>
      </p:sp>
      <p:sp>
        <p:nvSpPr>
          <p:cNvPr id="4" name="Slide Number Placeholder 3"/>
          <p:cNvSpPr>
            <a:spLocks noGrp="1"/>
          </p:cNvSpPr>
          <p:nvPr>
            <p:ph type="sldNum" sz="quarter" idx="10"/>
          </p:nvPr>
        </p:nvSpPr>
        <p:spPr/>
        <p:txBody>
          <a:bodyPr/>
          <a:lstStyle/>
          <a:p>
            <a:fld id="{5A997EC5-81DC-4F8B-9F90-913ADD1C5CAF}"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7817981"/>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contact</a:t>
            </a:r>
            <a:r>
              <a:rPr lang="en-US" baseline="0" dirty="0"/>
              <a:t> information if you think of any questions at a later date.  If you have questions now, Rebecca and I will do our best to answer them.  </a:t>
            </a:r>
            <a:endParaRPr lang="en-US" dirty="0"/>
          </a:p>
        </p:txBody>
      </p:sp>
      <p:sp>
        <p:nvSpPr>
          <p:cNvPr id="4" name="Slide Number Placeholder 3"/>
          <p:cNvSpPr>
            <a:spLocks noGrp="1"/>
          </p:cNvSpPr>
          <p:nvPr>
            <p:ph type="sldNum" sz="quarter" idx="10"/>
          </p:nvPr>
        </p:nvSpPr>
        <p:spPr/>
        <p:txBody>
          <a:bodyPr/>
          <a:lstStyle/>
          <a:p>
            <a:fld id="{5A997EC5-81DC-4F8B-9F90-913ADD1C5CAF}" type="slidenum">
              <a:rPr lang="en-US" smtClean="0"/>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5281173"/>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997EC5-81DC-4F8B-9F90-913ADD1C5CAF}" type="slidenum">
              <a:rPr lang="en-US" smtClean="0"/>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094533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shrimp, crab, lobster, abalone</a:t>
            </a:r>
          </a:p>
          <a:p>
            <a:endParaRPr lang="en-US" baseline="0" dirty="0"/>
          </a:p>
          <a:p>
            <a:r>
              <a:rPr lang="en-US" baseline="0" dirty="0"/>
              <a:t>Note on WA state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648953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area section</a:t>
            </a:r>
          </a:p>
          <a:p>
            <a:r>
              <a:rPr lang="en-US" dirty="0"/>
              <a:t>-evaluate shellfish growing areas, classify</a:t>
            </a:r>
            <a:r>
              <a:rPr lang="en-US" baseline="0" dirty="0"/>
              <a:t> shellfish growing areas based on the results of the evaluation, monitor shellfish growing areas for changes in water quality.  </a:t>
            </a:r>
          </a:p>
          <a:p>
            <a:endParaRPr lang="en-US" baseline="0" dirty="0"/>
          </a:p>
          <a:p>
            <a:r>
              <a:rPr lang="en-US" baseline="0" dirty="0"/>
              <a:t>DOH has a memorandum of understanding with WA </a:t>
            </a:r>
            <a:r>
              <a:rPr lang="en-US" baseline="0" dirty="0" err="1"/>
              <a:t>dept</a:t>
            </a:r>
            <a:r>
              <a:rPr lang="en-US" baseline="0" dirty="0"/>
              <a:t> of Fish and Wildlife for patrolling growing areas based on risk </a:t>
            </a:r>
            <a:r>
              <a:rPr lang="en-US" baseline="0" dirty="0" err="1"/>
              <a:t>assessement</a:t>
            </a:r>
            <a:r>
              <a:rPr lang="en-US" baseline="0" dirty="0"/>
              <a:t> and emergency closures</a:t>
            </a:r>
          </a:p>
          <a:p>
            <a:r>
              <a:rPr lang="en-US" baseline="0" dirty="0"/>
              <a:t>-</a:t>
            </a:r>
          </a:p>
          <a:p>
            <a:endParaRPr lang="en-US" baseline="0" dirty="0"/>
          </a:p>
          <a:p>
            <a:r>
              <a:rPr lang="en-US" baseline="0" dirty="0"/>
              <a:t>DOH Lab</a:t>
            </a:r>
          </a:p>
          <a:p>
            <a:r>
              <a:rPr lang="en-US" baseline="0" dirty="0"/>
              <a:t>-MOU to process water/shellfish samples </a:t>
            </a:r>
          </a:p>
          <a:p>
            <a:r>
              <a:rPr lang="en-US" baseline="0" dirty="0"/>
              <a:t>-fecal coliforms to vibrio species to </a:t>
            </a:r>
            <a:r>
              <a:rPr lang="en-US" baseline="0" dirty="0" err="1"/>
              <a:t>biotoxins</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172471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Shellfish Sanitation Program (NSSP) is a federal/state cooperative program recognized by the Food and Drug Administration (FDA) and the Interstate Shellfish Sanitation Conference (ISSC) for the sanitary control of shellfish produced and sold for human consumption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purpose is to promote and improve shellfish sanitation including oysters, clams, mussels, and scallops in interstate commerce through federal/state cooperation and uniformity of </a:t>
            </a:r>
            <a:r>
              <a:rPr lang="en-US" baseline="0" dirty="0" err="1"/>
              <a:t>of</a:t>
            </a:r>
            <a:r>
              <a:rPr lang="en-US" baseline="0" dirty="0"/>
              <a:t> state shellfish programs.  </a:t>
            </a:r>
          </a:p>
          <a:p>
            <a:endParaRPr lang="en-US" baseline="0" dirty="0"/>
          </a:p>
          <a:p>
            <a:endParaRPr lang="en-US" baseline="0" dirty="0"/>
          </a:p>
          <a:p>
            <a:r>
              <a:rPr lang="en-US" baseline="0" dirty="0"/>
              <a:t>Includes agencies from shellfish producing states, like WA and non producing states, like Nevada along with the FDA, EPA, NOAA, shellfish industry and foreign </a:t>
            </a:r>
            <a:r>
              <a:rPr lang="en-US" baseline="0" dirty="0" err="1"/>
              <a:t>goverments</a:t>
            </a:r>
            <a:r>
              <a:rPr lang="en-US" baseline="0" dirty="0"/>
              <a:t> such as Canada and Mexico.  </a:t>
            </a:r>
          </a:p>
          <a:p>
            <a:endParaRPr lang="en-US" baseline="0" dirty="0"/>
          </a:p>
          <a:p>
            <a:r>
              <a:rPr lang="en-US" baseline="0" dirty="0"/>
              <a:t>WA </a:t>
            </a:r>
            <a:r>
              <a:rPr lang="en-US" baseline="0" dirty="0" err="1"/>
              <a:t>Dept</a:t>
            </a:r>
            <a:r>
              <a:rPr lang="en-US" baseline="0" dirty="0"/>
              <a:t> of Health is the state shellfish control authority</a:t>
            </a:r>
          </a:p>
          <a:p>
            <a:endParaRPr lang="en-US" baseline="0" dirty="0"/>
          </a:p>
          <a:p>
            <a:r>
              <a:rPr lang="en-US" baseline="0" dirty="0"/>
              <a:t>From the NSSP, the Guide for the Control of Molluscan Shellfish Model Ordinance is developed and what NSSP member states use for the sanitary control of shellfish.  </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2476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Ordinance establishes the minimum requirements necessary to regulate the interstate commerce of molluscan shellfish and to establish a program to protect the public health of consumers by assuring the sale or distribution of shellfish from safe sources and assuring shellfish have not been adulterated during cultivating, harvesting, processing, shipping or handling.</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832763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licensed</a:t>
            </a:r>
            <a:r>
              <a:rPr lang="en-US" baseline="0" dirty="0"/>
              <a:t> company is assigned a unique certification number.  </a:t>
            </a:r>
            <a:endParaRPr lang="en-US" dirty="0"/>
          </a:p>
          <a:p>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756156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a:t>
            </a:r>
            <a:r>
              <a:rPr lang="en-US" baseline="0" dirty="0"/>
              <a:t> licensed harvesters</a:t>
            </a:r>
          </a:p>
          <a:p>
            <a:endParaRPr lang="en-US" baseline="0" dirty="0"/>
          </a:p>
          <a:p>
            <a:r>
              <a:rPr lang="en-US" baseline="0" dirty="0"/>
              <a:t>Each </a:t>
            </a:r>
            <a:endParaRPr lang="en-US" dirty="0"/>
          </a:p>
        </p:txBody>
      </p:sp>
      <p:sp>
        <p:nvSpPr>
          <p:cNvPr id="4" name="Slide Number Placeholder 3"/>
          <p:cNvSpPr>
            <a:spLocks noGrp="1"/>
          </p:cNvSpPr>
          <p:nvPr>
            <p:ph type="sldNum" sz="quarter" idx="10"/>
          </p:nvPr>
        </p:nvSpPr>
        <p:spPr/>
        <p:txBody>
          <a:bodyPr/>
          <a:lstStyle/>
          <a:p>
            <a:fld id="{5BE7BC8D-92D0-49C3-B9AF-6AC933EFF08F}"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805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600" b="1">
                <a:solidFill>
                  <a:srgbClr val="13288F"/>
                </a:solidFill>
              </a:defRPr>
            </a:lvl1pPr>
          </a:lstStyle>
          <a:p>
            <a:r>
              <a:rPr lang="en-US"/>
              <a:t>Click to edit Master title style</a:t>
            </a:r>
            <a:endParaRPr lang="en-US" dirty="0"/>
          </a:p>
        </p:txBody>
      </p:sp>
      <p:pic>
        <p:nvPicPr>
          <p:cNvPr id="7" name="Picture 19"/>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6350" y="685800"/>
            <a:ext cx="1771650" cy="784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2" descr="S:\OS\Communications\K_Lynch\Kate's pics\teens-stairs.jpg"/>
          <p:cNvPicPr>
            <a:picLocks noChangeAspect="1" noChangeArrowheads="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1988" y="5257800"/>
            <a:ext cx="2062011"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3" descr="S:\OS\Communications\K_Lynch\Kate's pics\family.jpg"/>
          <p:cNvPicPr>
            <a:picLocks noChangeAspect="1" noChangeArrowheads="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81589" y="5257800"/>
            <a:ext cx="2173288"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2" descr="H:\My Pictures\sunscreen.jpg"/>
          <p:cNvPicPr>
            <a:picLocks noChangeAspect="1" noChangeArrowheads="1"/>
          </p:cNvPicPr>
          <p:nvPr userDrawn="1"/>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10014" y="5257800"/>
            <a:ext cx="1171575"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5" descr="H:\My Pictures\lab-DonnaGreen2.jpg"/>
          <p:cNvPicPr>
            <a:picLocks noChangeAspect="1" noChangeArrowheads="1"/>
          </p:cNvPicPr>
          <p:nvPr userDrawn="1"/>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257800"/>
            <a:ext cx="1747989"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10" descr="seniors walking.jpg"/>
          <p:cNvPicPr>
            <a:picLocks noChangeAspect="1"/>
          </p:cNvPicPr>
          <p:nvPr userDrawn="1"/>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1789" y="5257800"/>
            <a:ext cx="1066800"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11" descr="S:\OS\Communications\PHIP photos\life jacket.jpg"/>
          <p:cNvPicPr>
            <a:picLocks noChangeAspect="1" noChangeArrowheads="1"/>
          </p:cNvPicPr>
          <p:nvPr userDrawn="1"/>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26302" y="5257800"/>
            <a:ext cx="1055687" cy="160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17" descr="logo-comm_color.gif"/>
          <p:cNvPicPr>
            <a:picLocks noChangeAspect="1"/>
          </p:cNvPicPr>
          <p:nvPr userDrawn="1"/>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4525963"/>
            <a:ext cx="1804988" cy="4841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5" name="Straight Connector 14"/>
          <p:cNvCxnSpPr/>
          <p:nvPr userDrawn="1"/>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977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97423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Rectangle 6"/>
          <p:cNvSpPr/>
          <p:nvPr/>
        </p:nvSpPr>
        <p:spPr>
          <a:xfrm>
            <a:off x="0" y="6536826"/>
            <a:ext cx="8728364" cy="188926"/>
          </a:xfrm>
          <a:prstGeom prst="rect">
            <a:avLst/>
          </a:prstGeom>
          <a:gradFill flip="none" rotWithShape="1">
            <a:gsLst>
              <a:gs pos="87000">
                <a:schemeClr val="bg1">
                  <a:lumMod val="0"/>
                  <a:lumOff val="100000"/>
                </a:schemeClr>
              </a:gs>
              <a:gs pos="68000">
                <a:srgbClr val="5E9AC2">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99217" y="6200721"/>
            <a:ext cx="1348706" cy="59659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3900500"/>
      </p:ext>
    </p:extLst>
  </p:cSld>
  <p:clrMap bg1="lt1" tx1="dk1" bg2="lt2" tx2="dk2" accent1="accent1" accent2="accent2" accent3="accent3" accent4="accent4" accent5="accent5" accent6="accent6" hlink="hlink" folHlink="folHlink"/>
  <p:sldLayoutIdLst>
    <p:sldLayoutId r:id="rId1"/>
    <p:sldLayoutId r:id="rId2"/>
  </p:sldLayoutIdLst>
  <p:txStyles>
    <p:titleStyle>
      <a:lvl1pPr algn="ctr" defTabSz="914400" rtl="0" eaLnBrk="1" latinLnBrk="0" hangingPunct="1">
        <a:spcBef>
          <a:spcPct val="0"/>
        </a:spcBef>
        <a:buNone/>
        <a:defRPr sz="4400" b="1" kern="1200">
          <a:solidFill>
            <a:srgbClr val="13288F"/>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7" Type="http://schemas.microsoft.com/office/2007/relationships/diagramDrawing" Target="../diagrams/drawin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dirty="0"/>
              <a:t>An Overview of the Washington State Shellfish Control Authority</a:t>
            </a:r>
            <a:r>
              <a:rPr lang="en-US" dirty="0"/>
              <a:t/>
            </a:r>
            <a:br>
              <a:rPr lang="en-US" dirty="0"/>
            </a:b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483073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Shellfish Sanitation Program</a:t>
            </a:r>
          </a:p>
        </p:txBody>
      </p:sp>
      <p:sp>
        <p:nvSpPr>
          <p:cNvPr id="3" name="Content Placeholder 2"/>
          <p:cNvSpPr>
            <a:spLocks noGrp="1"/>
          </p:cNvSpPr>
          <p:nvPr>
            <p:ph idx="1"/>
          </p:nvPr>
        </p:nvSpPr>
        <p:spPr/>
        <p:txBody>
          <a:bodyPr>
            <a:normAutofit/>
          </a:bodyPr>
          <a:lstStyle/>
          <a:p>
            <a:r>
              <a:rPr lang="en-US" dirty="0"/>
              <a:t>Federal/state cooperative program</a:t>
            </a:r>
          </a:p>
          <a:p>
            <a:r>
              <a:rPr lang="en-US" dirty="0"/>
              <a:t>Includes shellfish producing and non-producing states, federal agencies, and shellfish industry.</a:t>
            </a:r>
          </a:p>
          <a:p>
            <a:pPr marL="342900" lvl="1" indent="-342900">
              <a:buFont typeface="Arial" panose="020B0604020202020204" pitchFamily="34" charset="0"/>
              <a:buChar char="•"/>
            </a:pPr>
            <a:r>
              <a:rPr lang="en-US" dirty="0"/>
              <a:t>Sanitary control of shellfish produced and sold for human consumption  </a:t>
            </a:r>
          </a:p>
          <a:p>
            <a:r>
              <a:rPr lang="en-US" dirty="0"/>
              <a:t>NSSP Guide for the Control of Molluscan Shellfish Model Ordinance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9868124"/>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a:t>
            </a:r>
          </a:p>
        </p:txBody>
      </p:sp>
      <p:sp>
        <p:nvSpPr>
          <p:cNvPr id="3" name="Content Placeholder 2"/>
          <p:cNvSpPr>
            <a:spLocks noGrp="1"/>
          </p:cNvSpPr>
          <p:nvPr>
            <p:ph idx="1"/>
          </p:nvPr>
        </p:nvSpPr>
        <p:spPr>
          <a:xfrm>
            <a:off x="533400" y="1447799"/>
            <a:ext cx="4343400" cy="4687559"/>
          </a:xfrm>
        </p:spPr>
        <p:txBody>
          <a:bodyPr>
            <a:normAutofit/>
          </a:bodyPr>
          <a:lstStyle/>
          <a:p>
            <a:r>
              <a:rPr lang="en-US" dirty="0"/>
              <a:t>The Model Ordinance guidelines ensure that the shellfish are safe and sanitary </a:t>
            </a:r>
          </a:p>
          <a:p>
            <a:r>
              <a:rPr lang="en-US" dirty="0"/>
              <a:t>WAC 246-282 Sanitary Control of Shellfish</a:t>
            </a:r>
          </a:p>
          <a:p>
            <a:r>
              <a:rPr lang="en-US" dirty="0"/>
              <a:t>Tribal Consent Decree (1994)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066800"/>
            <a:ext cx="3923748" cy="506855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8322471"/>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Licensing and Certification</a:t>
            </a:r>
          </a:p>
        </p:txBody>
      </p:sp>
      <p:sp>
        <p:nvSpPr>
          <p:cNvPr id="3" name="Content Placeholder 2"/>
          <p:cNvSpPr>
            <a:spLocks noGrp="1"/>
          </p:cNvSpPr>
          <p:nvPr>
            <p:ph idx="1"/>
          </p:nvPr>
        </p:nvSpPr>
        <p:spPr>
          <a:xfrm>
            <a:off x="457200" y="1600201"/>
            <a:ext cx="4724400" cy="4191000"/>
          </a:xfrm>
        </p:spPr>
        <p:txBody>
          <a:bodyPr>
            <a:normAutofit fontScale="62500" lnSpcReduction="20000"/>
          </a:bodyPr>
          <a:lstStyle/>
          <a:p>
            <a:r>
              <a:rPr lang="en-US" dirty="0"/>
              <a:t>Licenses</a:t>
            </a:r>
          </a:p>
          <a:p>
            <a:pPr lvl="1"/>
            <a:r>
              <a:rPr lang="en-US" dirty="0"/>
              <a:t>Operating license</a:t>
            </a:r>
          </a:p>
          <a:p>
            <a:pPr lvl="1"/>
            <a:r>
              <a:rPr lang="en-US" dirty="0"/>
              <a:t>Harvest site certification</a:t>
            </a:r>
          </a:p>
          <a:p>
            <a:pPr lvl="1"/>
            <a:r>
              <a:rPr lang="en-US" dirty="0"/>
              <a:t>Export certificates (DOH and NOAA)</a:t>
            </a:r>
          </a:p>
          <a:p>
            <a:pPr lvl="1"/>
            <a:r>
              <a:rPr lang="en-US" dirty="0"/>
              <a:t>Permits: bait, relay, seed, wet storage</a:t>
            </a:r>
          </a:p>
          <a:p>
            <a:endParaRPr lang="en-US" dirty="0"/>
          </a:p>
          <a:p>
            <a:r>
              <a:rPr lang="en-US" dirty="0"/>
              <a:t>325 + shellfish companies</a:t>
            </a:r>
          </a:p>
          <a:p>
            <a:pPr marL="0" indent="0">
              <a:buNone/>
            </a:pPr>
            <a:endParaRPr lang="en-US" dirty="0"/>
          </a:p>
          <a:p>
            <a:r>
              <a:rPr lang="en-US" dirty="0"/>
              <a:t>Harvester</a:t>
            </a:r>
          </a:p>
          <a:p>
            <a:pPr marL="0" indent="0">
              <a:buNone/>
            </a:pPr>
            <a:endParaRPr lang="en-US" dirty="0"/>
          </a:p>
          <a:p>
            <a:r>
              <a:rPr lang="en-US" dirty="0"/>
              <a:t>Dealers</a:t>
            </a:r>
          </a:p>
          <a:p>
            <a:pPr lvl="1"/>
            <a:r>
              <a:rPr lang="en-US" dirty="0" err="1"/>
              <a:t>Shellstock</a:t>
            </a:r>
            <a:r>
              <a:rPr lang="en-US" dirty="0"/>
              <a:t> Shipper</a:t>
            </a:r>
          </a:p>
          <a:p>
            <a:pPr lvl="1"/>
            <a:r>
              <a:rPr lang="en-US" dirty="0" err="1"/>
              <a:t>Shucker</a:t>
            </a:r>
            <a:r>
              <a:rPr lang="en-US" dirty="0"/>
              <a:t> Packer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6717762"/>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Harvesters</a:t>
            </a:r>
          </a:p>
        </p:txBody>
      </p:sp>
      <p:sp>
        <p:nvSpPr>
          <p:cNvPr id="3" name="Content Placeholder 2"/>
          <p:cNvSpPr>
            <a:spLocks noGrp="1"/>
          </p:cNvSpPr>
          <p:nvPr>
            <p:ph idx="1"/>
          </p:nvPr>
        </p:nvSpPr>
        <p:spPr>
          <a:xfrm>
            <a:off x="457200" y="1417638"/>
            <a:ext cx="4191000" cy="4708525"/>
          </a:xfrm>
        </p:spPr>
        <p:txBody>
          <a:bodyPr/>
          <a:lstStyle/>
          <a:p>
            <a:r>
              <a:rPr lang="en-US" dirty="0"/>
              <a:t>Harvest shellfish from open and approved areas for sale to a dealer within WA state</a:t>
            </a:r>
          </a:p>
          <a:p>
            <a:endParaRPr lang="en-US" dirty="0"/>
          </a:p>
          <a:p>
            <a:r>
              <a:rPr lang="en-US" dirty="0"/>
              <a:t>Inspected 1x/ year at minimum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8472335"/>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Harvesters</a:t>
            </a:r>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834" t="22222" r="833" b="9999"/>
          <a:stretch/>
        </p:blipFill>
        <p:spPr>
          <a:xfrm>
            <a:off x="481519" y="1600200"/>
            <a:ext cx="7886075" cy="4295094"/>
          </a:xfrm>
          <a:prstGeom prst="rect">
            <a:avLst/>
          </a:prstGeom>
        </p:spPr>
      </p:pic>
      <p:sp>
        <p:nvSpPr>
          <p:cNvPr id="5" name="Oval 4"/>
          <p:cNvSpPr/>
          <p:nvPr/>
        </p:nvSpPr>
        <p:spPr>
          <a:xfrm>
            <a:off x="3276600" y="2590800"/>
            <a:ext cx="279183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4844475"/>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Dealer:  </a:t>
            </a:r>
            <a:r>
              <a:rPr lang="en-US" dirty="0" err="1"/>
              <a:t>Shellstock</a:t>
            </a:r>
            <a:r>
              <a:rPr lang="en-US" dirty="0"/>
              <a:t> Shipper</a:t>
            </a:r>
          </a:p>
        </p:txBody>
      </p:sp>
      <p:sp>
        <p:nvSpPr>
          <p:cNvPr id="3" name="Content Placeholder 2"/>
          <p:cNvSpPr>
            <a:spLocks noGrp="1"/>
          </p:cNvSpPr>
          <p:nvPr>
            <p:ph idx="1"/>
          </p:nvPr>
        </p:nvSpPr>
        <p:spPr>
          <a:xfrm>
            <a:off x="457200" y="1371600"/>
            <a:ext cx="3505200" cy="4754563"/>
          </a:xfrm>
        </p:spPr>
        <p:txBody>
          <a:bodyPr>
            <a:normAutofit/>
          </a:bodyPr>
          <a:lstStyle/>
          <a:p>
            <a:r>
              <a:rPr lang="en-US" dirty="0"/>
              <a:t>Harvest </a:t>
            </a:r>
          </a:p>
          <a:p>
            <a:r>
              <a:rPr lang="en-US" dirty="0"/>
              <a:t>Buy </a:t>
            </a:r>
            <a:r>
              <a:rPr lang="en-US" dirty="0" err="1"/>
              <a:t>shellstock</a:t>
            </a:r>
            <a:endParaRPr lang="en-US" dirty="0"/>
          </a:p>
          <a:p>
            <a:r>
              <a:rPr lang="en-US" dirty="0"/>
              <a:t>Sell to another dealer or retail establishment</a:t>
            </a:r>
          </a:p>
          <a:p>
            <a:r>
              <a:rPr lang="en-US" dirty="0"/>
              <a:t>In-state, out of state, or export</a:t>
            </a:r>
          </a:p>
          <a:p>
            <a:r>
              <a:rPr lang="en-US" dirty="0"/>
              <a:t>Inspected 2x/year at minimum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1658050"/>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Shellstock</a:t>
            </a:r>
            <a:r>
              <a:rPr lang="en-US" dirty="0"/>
              <a:t> Shipper</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167" t="20000" r="2500" b="18449"/>
          <a:stretch/>
        </p:blipFill>
        <p:spPr>
          <a:xfrm>
            <a:off x="457200" y="1614791"/>
            <a:ext cx="8001000" cy="3957339"/>
          </a:xfrm>
          <a:prstGeom prst="rect">
            <a:avLst/>
          </a:prstGeom>
        </p:spPr>
      </p:pic>
      <p:sp>
        <p:nvSpPr>
          <p:cNvPr id="5" name="Oval 4"/>
          <p:cNvSpPr/>
          <p:nvPr/>
        </p:nvSpPr>
        <p:spPr>
          <a:xfrm>
            <a:off x="5638800" y="1614791"/>
            <a:ext cx="2895600" cy="518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3276343"/>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Dealer: </a:t>
            </a:r>
            <a:r>
              <a:rPr lang="en-US" dirty="0" err="1"/>
              <a:t>Shucker</a:t>
            </a:r>
            <a:r>
              <a:rPr lang="en-US" dirty="0"/>
              <a:t> Packer</a:t>
            </a:r>
          </a:p>
        </p:txBody>
      </p:sp>
      <p:sp>
        <p:nvSpPr>
          <p:cNvPr id="3" name="Content Placeholder 2"/>
          <p:cNvSpPr>
            <a:spLocks noGrp="1"/>
          </p:cNvSpPr>
          <p:nvPr>
            <p:ph idx="1"/>
          </p:nvPr>
        </p:nvSpPr>
        <p:spPr>
          <a:xfrm>
            <a:off x="457200" y="1417638"/>
            <a:ext cx="4495800" cy="4708525"/>
          </a:xfrm>
        </p:spPr>
        <p:txBody>
          <a:bodyPr>
            <a:normAutofit fontScale="92500" lnSpcReduction="10000"/>
          </a:bodyPr>
          <a:lstStyle/>
          <a:p>
            <a:r>
              <a:rPr lang="en-US" dirty="0"/>
              <a:t>Harvest </a:t>
            </a:r>
          </a:p>
          <a:p>
            <a:r>
              <a:rPr lang="en-US" dirty="0"/>
              <a:t>Buy </a:t>
            </a:r>
            <a:r>
              <a:rPr lang="en-US" dirty="0" err="1"/>
              <a:t>shellstock</a:t>
            </a:r>
            <a:r>
              <a:rPr lang="en-US" dirty="0"/>
              <a:t> </a:t>
            </a:r>
          </a:p>
          <a:p>
            <a:r>
              <a:rPr lang="en-US" dirty="0"/>
              <a:t>Can shuck!</a:t>
            </a:r>
          </a:p>
          <a:p>
            <a:r>
              <a:rPr lang="en-US" dirty="0"/>
              <a:t>Sell </a:t>
            </a:r>
            <a:r>
              <a:rPr lang="en-US" dirty="0" err="1"/>
              <a:t>shellstock</a:t>
            </a:r>
            <a:r>
              <a:rPr lang="en-US" dirty="0"/>
              <a:t>/shucked meats to dealer or retail establishment</a:t>
            </a:r>
          </a:p>
          <a:p>
            <a:r>
              <a:rPr lang="en-US" dirty="0"/>
              <a:t>In-state, out of state, or export</a:t>
            </a:r>
          </a:p>
          <a:p>
            <a:r>
              <a:rPr lang="en-US" dirty="0"/>
              <a:t>Inspected 4x/year at minimum</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1275704"/>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Shucker</a:t>
            </a:r>
            <a:r>
              <a:rPr lang="en-US" dirty="0"/>
              <a:t> Packer</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4444" r="833" b="25556"/>
          <a:stretch/>
        </p:blipFill>
        <p:spPr>
          <a:xfrm>
            <a:off x="457354" y="1676400"/>
            <a:ext cx="8261773" cy="3124200"/>
          </a:xfrm>
          <a:prstGeom prst="rect">
            <a:avLst/>
          </a:prstGeom>
        </p:spPr>
      </p:pic>
      <p:sp>
        <p:nvSpPr>
          <p:cNvPr id="5" name="Oval 4"/>
          <p:cNvSpPr/>
          <p:nvPr/>
        </p:nvSpPr>
        <p:spPr>
          <a:xfrm>
            <a:off x="5919029" y="2438400"/>
            <a:ext cx="2791838"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289252"/>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7982" y="360426"/>
            <a:ext cx="8068818" cy="45719"/>
          </a:xfrm>
        </p:spPr>
        <p:txBody>
          <a:bodyPr>
            <a:normAutofit fontScale="90000"/>
          </a:bodyPr>
          <a:lstStyle/>
          <a:p>
            <a:endParaRPr lang="en-US" dirty="0"/>
          </a:p>
        </p:txBody>
      </p:sp>
      <p:graphicFrame>
        <p:nvGraphicFramePr>
          <p:cNvPr id="4" name="Content Placeholder 3"/>
          <p:cNvGraphicFramePr>
            <a:graphicFrameLocks noGrp="1"/>
          </p:cNvGraphicFramePr>
          <p:nvPr>
            <p:ph idx="1"/>
            <p:extLst/>
          </p:nvPr>
        </p:nvGraphicFramePr>
        <p:xfrm>
          <a:off x="152400" y="1050451"/>
          <a:ext cx="8686800" cy="469483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02589" y="5760177"/>
            <a:ext cx="5297043" cy="646331"/>
          </a:xfrm>
          <a:prstGeom prst="rect">
            <a:avLst/>
          </a:prstGeom>
          <a:noFill/>
        </p:spPr>
        <p:txBody>
          <a:bodyPr wrap="square" rtlCol="0">
            <a:spAutoFit/>
          </a:bodyPr>
          <a:lstStyle/>
          <a:p>
            <a:r>
              <a:rPr lang="en-US" dirty="0"/>
              <a:t> = State Shellfish Control Authority (DOH)</a:t>
            </a:r>
          </a:p>
          <a:p>
            <a:r>
              <a:rPr lang="en-US" dirty="0"/>
              <a:t>= local health</a:t>
            </a:r>
          </a:p>
        </p:txBody>
      </p:sp>
      <p:sp>
        <p:nvSpPr>
          <p:cNvPr id="5" name="Rectangle 4"/>
          <p:cNvSpPr/>
          <p:nvPr/>
        </p:nvSpPr>
        <p:spPr>
          <a:xfrm>
            <a:off x="342900" y="5821486"/>
            <a:ext cx="228600" cy="152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8373" y="5821486"/>
            <a:ext cx="228600" cy="1524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7982" y="6129509"/>
            <a:ext cx="228600" cy="1524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6017323"/>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Molluscan shellfish in WA</a:t>
            </a:r>
          </a:p>
          <a:p>
            <a:r>
              <a:rPr lang="en-US" dirty="0"/>
              <a:t>Shellfish control authority and regulations</a:t>
            </a:r>
          </a:p>
          <a:p>
            <a:r>
              <a:rPr lang="en-US" dirty="0"/>
              <a:t>Company license types</a:t>
            </a:r>
          </a:p>
          <a:p>
            <a:r>
              <a:rPr lang="en-US" dirty="0"/>
              <a:t>Vibrio and </a:t>
            </a:r>
            <a:r>
              <a:rPr lang="en-US" dirty="0" err="1"/>
              <a:t>biotoxins</a:t>
            </a:r>
            <a:endParaRPr lang="en-US" dirty="0"/>
          </a:p>
          <a:p>
            <a:r>
              <a:rPr lang="en-US" dirty="0"/>
              <a:t>Illness</a:t>
            </a:r>
          </a:p>
          <a:p>
            <a:r>
              <a:rPr lang="en-US" dirty="0"/>
              <a:t>Outreach</a:t>
            </a:r>
          </a:p>
          <a:p>
            <a:r>
              <a:rPr lang="en-US" dirty="0"/>
              <a:t>Tribal partnerships</a:t>
            </a:r>
          </a:p>
          <a:p>
            <a:endParaRPr lang="en-US" dirty="0"/>
          </a:p>
          <a:p>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6053963"/>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6570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Inspections</a:t>
            </a:r>
          </a:p>
        </p:txBody>
      </p:sp>
      <p:sp>
        <p:nvSpPr>
          <p:cNvPr id="3" name="Content Placeholder 2"/>
          <p:cNvSpPr>
            <a:spLocks noGrp="1"/>
          </p:cNvSpPr>
          <p:nvPr>
            <p:ph idx="1"/>
          </p:nvPr>
        </p:nvSpPr>
        <p:spPr>
          <a:xfrm>
            <a:off x="457200" y="1600201"/>
            <a:ext cx="4038600" cy="4267200"/>
          </a:xfrm>
        </p:spPr>
        <p:txBody>
          <a:bodyPr>
            <a:normAutofit/>
          </a:bodyPr>
          <a:lstStyle/>
          <a:p>
            <a:r>
              <a:rPr lang="en-US" dirty="0"/>
              <a:t>Harvester</a:t>
            </a:r>
          </a:p>
          <a:p>
            <a:pPr lvl="1"/>
            <a:r>
              <a:rPr lang="en-US" dirty="0"/>
              <a:t>Time/temperature control</a:t>
            </a:r>
          </a:p>
          <a:p>
            <a:pPr lvl="1"/>
            <a:r>
              <a:rPr lang="en-US" dirty="0"/>
              <a:t>Storage/handling</a:t>
            </a:r>
          </a:p>
          <a:p>
            <a:pPr lvl="1"/>
            <a:r>
              <a:rPr lang="en-US" dirty="0"/>
              <a:t>Transportation</a:t>
            </a:r>
          </a:p>
          <a:p>
            <a:pPr lvl="1"/>
            <a:r>
              <a:rPr lang="en-US" dirty="0"/>
              <a:t>Tagging</a:t>
            </a:r>
          </a:p>
          <a:p>
            <a:pPr marL="45720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65600" y="1529506"/>
            <a:ext cx="4649725" cy="4408590"/>
          </a:xfrm>
          <a:prstGeom prst="rect">
            <a:avLst/>
          </a:prstGeom>
        </p:spPr>
      </p:pic>
      <p:sp>
        <p:nvSpPr>
          <p:cNvPr id="5" name="Oval 4"/>
          <p:cNvSpPr/>
          <p:nvPr/>
        </p:nvSpPr>
        <p:spPr>
          <a:xfrm>
            <a:off x="4191000" y="3505200"/>
            <a:ext cx="7620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91000" y="5379718"/>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22173" y="5695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22173" y="580090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4579394"/>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Inspections</a:t>
            </a:r>
          </a:p>
        </p:txBody>
      </p:sp>
      <p:sp>
        <p:nvSpPr>
          <p:cNvPr id="3" name="Content Placeholder 2"/>
          <p:cNvSpPr>
            <a:spLocks noGrp="1"/>
          </p:cNvSpPr>
          <p:nvPr>
            <p:ph idx="1"/>
          </p:nvPr>
        </p:nvSpPr>
        <p:spPr>
          <a:xfrm>
            <a:off x="457200" y="1600200"/>
            <a:ext cx="3429000" cy="4800600"/>
          </a:xfrm>
        </p:spPr>
        <p:txBody>
          <a:bodyPr>
            <a:normAutofit/>
          </a:bodyPr>
          <a:lstStyle/>
          <a:p>
            <a:r>
              <a:rPr lang="en-US" dirty="0"/>
              <a:t>Dealer</a:t>
            </a:r>
          </a:p>
          <a:p>
            <a:pPr lvl="1"/>
            <a:r>
              <a:rPr lang="en-US" dirty="0"/>
              <a:t>HACCP plan and implementation</a:t>
            </a:r>
          </a:p>
          <a:p>
            <a:pPr lvl="1"/>
            <a:r>
              <a:rPr lang="en-US" dirty="0"/>
              <a:t>8 key points of sanitation</a:t>
            </a:r>
          </a:p>
          <a:p>
            <a:pPr lvl="1"/>
            <a:r>
              <a:rPr lang="en-US" dirty="0"/>
              <a:t>Tagging/labeling</a:t>
            </a:r>
          </a:p>
          <a:p>
            <a:pPr lvl="1"/>
            <a:r>
              <a:rPr lang="en-US" dirty="0"/>
              <a:t>Transportation</a:t>
            </a:r>
          </a:p>
          <a:p>
            <a:pPr lvl="1"/>
            <a:r>
              <a:rPr lang="en-US" dirty="0"/>
              <a:t>Training</a:t>
            </a:r>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83891" y="1417638"/>
            <a:ext cx="5000508" cy="474118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76157"/>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NOAA</a:t>
            </a:r>
          </a:p>
        </p:txBody>
      </p:sp>
      <p:sp>
        <p:nvSpPr>
          <p:cNvPr id="3" name="Content Placeholder 2"/>
          <p:cNvSpPr>
            <a:spLocks noGrp="1"/>
          </p:cNvSpPr>
          <p:nvPr>
            <p:ph idx="1"/>
          </p:nvPr>
        </p:nvSpPr>
        <p:spPr>
          <a:xfrm>
            <a:off x="457200" y="1600200"/>
            <a:ext cx="4876800" cy="4525963"/>
          </a:xfrm>
        </p:spPr>
        <p:txBody>
          <a:bodyPr/>
          <a:lstStyle/>
          <a:p>
            <a:r>
              <a:rPr lang="en-US" dirty="0"/>
              <a:t>Seafood Inspection Program</a:t>
            </a:r>
          </a:p>
          <a:p>
            <a:r>
              <a:rPr lang="en-US" dirty="0"/>
              <a:t>Contract to issue NOAA export health certificates for molluscan shellfish</a:t>
            </a:r>
          </a:p>
        </p:txBody>
      </p:sp>
      <p:pic>
        <p:nvPicPr>
          <p:cNvPr id="4" name="Shape 91"/>
          <p:cNvPicPr/>
          <p:nvPr/>
        </p:nvPicPr>
        <p:blipFill>
          <a:blip r:embed="rId3">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1417638"/>
            <a:ext cx="3200400" cy="44958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5018697"/>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44"/>
          </a:xfrm>
        </p:spPr>
        <p:txBody>
          <a:bodyPr>
            <a:normAutofit fontScale="90000"/>
          </a:bodyPr>
          <a:lstStyle/>
          <a:p>
            <a:r>
              <a:rPr lang="en-US" dirty="0"/>
              <a:t>Summertime!!!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0200" y="1146282"/>
            <a:ext cx="1981200" cy="1981200"/>
          </a:xfrm>
        </p:spPr>
      </p:pic>
      <p:sp>
        <p:nvSpPr>
          <p:cNvPr id="7" name="TextBox 6"/>
          <p:cNvSpPr txBox="1"/>
          <p:nvPr/>
        </p:nvSpPr>
        <p:spPr>
          <a:xfrm>
            <a:off x="990600" y="3581400"/>
            <a:ext cx="7010400" cy="1938992"/>
          </a:xfrm>
          <a:prstGeom prst="rect">
            <a:avLst/>
          </a:prstGeom>
          <a:noFill/>
        </p:spPr>
        <p:txBody>
          <a:bodyPr wrap="square" rtlCol="0">
            <a:spAutoFit/>
          </a:bodyPr>
          <a:lstStyle/>
          <a:p>
            <a:r>
              <a:rPr lang="en-US" sz="4000" dirty="0">
                <a:solidFill>
                  <a:srgbClr val="13288F"/>
                </a:solidFill>
              </a:rPr>
              <a:t>Fun, fun </a:t>
            </a:r>
            <a:r>
              <a:rPr lang="en-US" sz="4000" dirty="0" err="1">
                <a:solidFill>
                  <a:srgbClr val="13288F"/>
                </a:solidFill>
              </a:rPr>
              <a:t>fun</a:t>
            </a:r>
            <a:r>
              <a:rPr lang="en-US" sz="4000" dirty="0">
                <a:solidFill>
                  <a:srgbClr val="13288F"/>
                </a:solidFill>
              </a:rPr>
              <a:t>!</a:t>
            </a:r>
          </a:p>
          <a:p>
            <a:r>
              <a:rPr lang="en-US" sz="4000" dirty="0">
                <a:solidFill>
                  <a:srgbClr val="13288F"/>
                </a:solidFill>
              </a:rPr>
              <a:t>Bar-b-Que!</a:t>
            </a:r>
          </a:p>
          <a:p>
            <a:r>
              <a:rPr lang="en-US" sz="4000" dirty="0">
                <a:solidFill>
                  <a:srgbClr val="13288F"/>
                </a:solidFill>
              </a:rPr>
              <a:t>Vacation!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5660305"/>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 Shellfish are Filter Feeders</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1219200"/>
            <a:ext cx="6629400" cy="495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2828512"/>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Vibrio Parahaemolyticus</a:t>
            </a:r>
            <a:endParaRPr lang="en-US" dirty="0"/>
          </a:p>
        </p:txBody>
      </p:sp>
      <p:sp>
        <p:nvSpPr>
          <p:cNvPr id="3" name="Content Placeholder 2"/>
          <p:cNvSpPr>
            <a:spLocks noGrp="1"/>
          </p:cNvSpPr>
          <p:nvPr>
            <p:ph idx="1"/>
          </p:nvPr>
        </p:nvSpPr>
        <p:spPr>
          <a:xfrm>
            <a:off x="304800" y="1295401"/>
            <a:ext cx="3962400" cy="3962400"/>
          </a:xfrm>
        </p:spPr>
        <p:txBody>
          <a:bodyPr>
            <a:normAutofit fontScale="92500"/>
          </a:bodyPr>
          <a:lstStyle/>
          <a:p>
            <a:r>
              <a:rPr lang="en-US" dirty="0"/>
              <a:t>Naturally-occurring bacteria</a:t>
            </a:r>
          </a:p>
          <a:p>
            <a:r>
              <a:rPr lang="en-US" dirty="0"/>
              <a:t>Common in warm marine and estuarine environments</a:t>
            </a:r>
          </a:p>
          <a:p>
            <a:r>
              <a:rPr lang="en-US" dirty="0"/>
              <a:t>Illnesses usually caused by eating raw or undercooked shellfish</a:t>
            </a:r>
          </a:p>
          <a:p>
            <a:pPr marL="0" indent="0" algn="ctr">
              <a:buNone/>
            </a:pPr>
            <a:endParaRPr lang="en-US" i="1" dirty="0"/>
          </a:p>
        </p:txBody>
      </p:sp>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42020444"/>
              </p:ext>
            </p:extLst>
          </p:nvPr>
        </p:nvGraphicFramePr>
        <p:xfrm>
          <a:off x="457200" y="5029200"/>
          <a:ext cx="7804297" cy="1041400"/>
        </p:xfrm>
        <a:graphic>
          <a:graphicData uri="http://schemas.openxmlformats.org/drawingml/2006/table">
            <a:tbl>
              <a:tblPr firstRow="1" bandRow="1">
                <a:tableStyleId>{5C22544A-7EE6-4342-B048-85BDC9FD1C3A}</a:tableStyleId>
              </a:tblPr>
              <a:tblGrid>
                <a:gridCol w="4593265">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1775638">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gridCol w="1435394">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373334">
                <a:tc>
                  <a:txBody>
                    <a:bodyPr/>
                    <a:lstStyle/>
                    <a:p>
                      <a:r>
                        <a:rPr lang="en-US" dirty="0"/>
                        <a:t>Symptoms</a:t>
                      </a:r>
                    </a:p>
                  </a:txBody>
                  <a:tcPr/>
                </a:tc>
                <a:tc>
                  <a:txBody>
                    <a:bodyPr/>
                    <a:lstStyle/>
                    <a:p>
                      <a:r>
                        <a:rPr lang="en-US" dirty="0"/>
                        <a:t>Onset</a:t>
                      </a:r>
                    </a:p>
                  </a:txBody>
                  <a:tcPr/>
                </a:tc>
                <a:tc>
                  <a:txBody>
                    <a:bodyPr/>
                    <a:lstStyle/>
                    <a:p>
                      <a:r>
                        <a:rPr lang="en-US" dirty="0"/>
                        <a:t>Duration</a:t>
                      </a:r>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64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Watery diarrhea, abdominal cramping, nausea, vomiting, and fever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4-96 hours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2-5 days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7074216"/>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7943850" cy="4525963"/>
          </a:xfrm>
        </p:spPr>
        <p:txBody>
          <a:bodyPr/>
          <a:lstStyle/>
          <a:p>
            <a:r>
              <a:rPr lang="en-US" sz="2500" dirty="0"/>
              <a:t>Highly temperature dependent</a:t>
            </a:r>
          </a:p>
          <a:p>
            <a:pPr lvl="1"/>
            <a:r>
              <a:rPr lang="en-US" sz="2100" dirty="0"/>
              <a:t>Post-harvest cooling important to limit growth</a:t>
            </a:r>
          </a:p>
        </p:txBody>
      </p:sp>
      <p:sp>
        <p:nvSpPr>
          <p:cNvPr id="3" name="Title 2"/>
          <p:cNvSpPr>
            <a:spLocks noGrp="1"/>
          </p:cNvSpPr>
          <p:nvPr>
            <p:ph type="title"/>
          </p:nvPr>
        </p:nvSpPr>
        <p:spPr/>
        <p:txBody>
          <a:bodyPr>
            <a:normAutofit/>
          </a:bodyPr>
          <a:lstStyle/>
          <a:p>
            <a:r>
              <a:rPr lang="en-US" sz="4400" i="1" dirty="0"/>
              <a:t>Vibrio </a:t>
            </a:r>
            <a:r>
              <a:rPr lang="en-US" i="1" dirty="0"/>
              <a:t>P</a:t>
            </a:r>
            <a:r>
              <a:rPr lang="en-US" sz="4400" i="1" dirty="0"/>
              <a:t>arahaemolyticus</a:t>
            </a:r>
            <a:r>
              <a:rPr lang="en-US" sz="4400" dirty="0"/>
              <a:t>  </a:t>
            </a:r>
            <a:r>
              <a:rPr lang="en-US" sz="2200" dirty="0"/>
              <a:t>Continued</a:t>
            </a:r>
          </a:p>
        </p:txBody>
      </p:sp>
      <p:sp>
        <p:nvSpPr>
          <p:cNvPr id="4" name="Slide Number Placeholder 3"/>
          <p:cNvSpPr>
            <a:spLocks noGrp="1"/>
          </p:cNvSpPr>
          <p:nvPr>
            <p:ph type="sldNum" sz="quarter" idx="4294967295"/>
          </p:nvPr>
        </p:nvSpPr>
        <p:spPr>
          <a:xfrm>
            <a:off x="8647272" y="6425700"/>
            <a:ext cx="365760" cy="365125"/>
          </a:xfrm>
          <a:prstGeom prst="rect">
            <a:avLst/>
          </a:prstGeom>
        </p:spPr>
        <p:txBody>
          <a:bodyPr/>
          <a:lstStyle/>
          <a:p>
            <a:fld id="{D5BBC35B-A44B-4119-B8DA-DE9E3DFADA20}" type="slidenum">
              <a:rPr lang="en-US" smtClean="0"/>
              <a:pPr/>
              <a:t>27</a:t>
            </a:fld>
            <a:endParaRPr lang="en-US" dirty="0"/>
          </a:p>
        </p:txBody>
      </p:sp>
      <p:pic>
        <p:nvPicPr>
          <p:cNvPr id="5" name="Picture 32" descr="C:\Users\law5303\Desktop\Picture 1.pn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6" t="7889" r="3558" b="2794"/>
          <a:stretch/>
        </p:blipFill>
        <p:spPr bwMode="auto">
          <a:xfrm>
            <a:off x="1352550" y="2514600"/>
            <a:ext cx="5038725" cy="3667126"/>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Content Placeholder 1"/>
          <p:cNvSpPr txBox="1">
            <a:spLocks/>
          </p:cNvSpPr>
          <p:nvPr/>
        </p:nvSpPr>
        <p:spPr>
          <a:xfrm>
            <a:off x="838200" y="5181600"/>
            <a:ext cx="2914650" cy="9144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5637312"/>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Guiding Rules and Regulations</a:t>
            </a:r>
          </a:p>
        </p:txBody>
      </p:sp>
      <p:sp>
        <p:nvSpPr>
          <p:cNvPr id="3" name="Content Placeholder 2"/>
          <p:cNvSpPr>
            <a:spLocks noGrp="1"/>
          </p:cNvSpPr>
          <p:nvPr>
            <p:ph idx="1"/>
          </p:nvPr>
        </p:nvSpPr>
        <p:spPr/>
        <p:txBody>
          <a:bodyPr>
            <a:normAutofit/>
          </a:bodyPr>
          <a:lstStyle/>
          <a:p>
            <a:pPr marL="0" indent="0" algn="ctr">
              <a:buNone/>
            </a:pPr>
            <a:r>
              <a:rPr lang="en-US" sz="4000" dirty="0"/>
              <a:t>WAC 246-282-006 Washington State Vibrio Parahaemolyticus control plan.  </a:t>
            </a:r>
          </a:p>
          <a:p>
            <a:pPr marL="0" indent="0" algn="ctr">
              <a:buNone/>
            </a:pPr>
            <a:endParaRPr lang="en-US" sz="900" dirty="0"/>
          </a:p>
          <a:p>
            <a:r>
              <a:rPr lang="en-US" dirty="0"/>
              <a:t>Establishes rules for Washington state shellfish harvesters to proactively limit the growth of VP.</a:t>
            </a:r>
          </a:p>
          <a:p>
            <a:r>
              <a:rPr lang="en-US" dirty="0"/>
              <a:t>May 1 – September 30 </a:t>
            </a:r>
          </a:p>
          <a:p>
            <a:r>
              <a:rPr lang="en-US" dirty="0"/>
              <a:t>Rapid cooling</a:t>
            </a:r>
          </a:p>
          <a:p>
            <a:r>
              <a:rPr lang="en-US" dirty="0"/>
              <a:t>VP Harvest Plan</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6511122"/>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715962"/>
          </a:xfrm>
        </p:spPr>
        <p:txBody>
          <a:bodyPr>
            <a:normAutofit fontScale="90000"/>
          </a:bodyPr>
          <a:lstStyle/>
          <a:p>
            <a:r>
              <a:rPr lang="en-US" dirty="0"/>
              <a:t>Environmental Monitoring</a:t>
            </a:r>
          </a:p>
        </p:txBody>
      </p:sp>
      <p:sp>
        <p:nvSpPr>
          <p:cNvPr id="5" name="Content Placeholder 2"/>
          <p:cNvSpPr>
            <a:spLocks noGrp="1"/>
          </p:cNvSpPr>
          <p:nvPr>
            <p:ph idx="1"/>
          </p:nvPr>
        </p:nvSpPr>
        <p:spPr>
          <a:xfrm>
            <a:off x="457200" y="990600"/>
            <a:ext cx="4343400" cy="5135563"/>
          </a:xfrm>
        </p:spPr>
        <p:txBody>
          <a:bodyPr>
            <a:normAutofit/>
          </a:bodyPr>
          <a:lstStyle/>
          <a:p>
            <a:r>
              <a:rPr lang="en-US" dirty="0"/>
              <a:t>Conduct monitoring year round and collect:</a:t>
            </a:r>
          </a:p>
          <a:p>
            <a:pPr lvl="1"/>
            <a:r>
              <a:rPr lang="en-US" dirty="0"/>
              <a:t>Tissue samples</a:t>
            </a:r>
          </a:p>
          <a:p>
            <a:pPr lvl="1"/>
            <a:r>
              <a:rPr lang="en-US" dirty="0"/>
              <a:t>Water, air and tissue temperature</a:t>
            </a:r>
          </a:p>
          <a:p>
            <a:pPr lvl="1"/>
            <a:r>
              <a:rPr lang="en-US" dirty="0"/>
              <a:t>Salinity</a:t>
            </a:r>
          </a:p>
          <a:p>
            <a:r>
              <a:rPr lang="en-US" dirty="0"/>
              <a:t>Public Health Lab evaluates the samples to quantify presence of bacteria and toxins. </a:t>
            </a:r>
          </a:p>
          <a:p>
            <a:pPr lvl="1"/>
            <a:endParaRPr lang="en-US" dirty="0"/>
          </a:p>
          <a:p>
            <a:pPr lvl="1"/>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066423"/>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that….</a:t>
            </a:r>
          </a:p>
        </p:txBody>
      </p:sp>
      <p:sp>
        <p:nvSpPr>
          <p:cNvPr id="3" name="TextBox 2"/>
          <p:cNvSpPr txBox="1"/>
          <p:nvPr/>
        </p:nvSpPr>
        <p:spPr>
          <a:xfrm>
            <a:off x="1828800" y="2667000"/>
            <a:ext cx="5257800" cy="2308324"/>
          </a:xfrm>
          <a:prstGeom prst="rect">
            <a:avLst/>
          </a:prstGeom>
          <a:noFill/>
        </p:spPr>
        <p:txBody>
          <a:bodyPr wrap="square" rtlCol="0">
            <a:spAutoFit/>
          </a:bodyPr>
          <a:lstStyle/>
          <a:p>
            <a:pPr algn="ctr"/>
            <a:r>
              <a:rPr lang="en-US" sz="7200" dirty="0">
                <a:solidFill>
                  <a:srgbClr val="00B0F0"/>
                </a:solidFill>
              </a:rPr>
              <a:t>Geoduck Clam</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13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153400" cy="1600200"/>
          </a:xfrm>
        </p:spPr>
        <p:txBody>
          <a:bodyPr>
            <a:normAutofit fontScale="90000"/>
          </a:bodyPr>
          <a:lstStyle/>
          <a:p>
            <a:r>
              <a:rPr lang="en-US" altLang="en-US" sz="4000" dirty="0"/>
              <a:t/>
            </a:r>
            <a:br>
              <a:rPr lang="en-US" altLang="en-US" sz="4000" dirty="0"/>
            </a:br>
            <a:r>
              <a:rPr lang="en-US" altLang="en-US" sz="4000" dirty="0"/>
              <a:t>Paralytic Shellfish Poisoning </a:t>
            </a:r>
            <a:br>
              <a:rPr lang="en-US" altLang="en-US" sz="4000" dirty="0"/>
            </a:br>
            <a:r>
              <a:rPr lang="en-US" altLang="en-US" sz="4000" dirty="0" err="1">
                <a:cs typeface="Times New Roman" pitchFamily="18" charset="0"/>
              </a:rPr>
              <a:t>Diarrhetic</a:t>
            </a:r>
            <a:r>
              <a:rPr lang="en-US" altLang="en-US" sz="4000" dirty="0">
                <a:cs typeface="Times New Roman" pitchFamily="18" charset="0"/>
              </a:rPr>
              <a:t> Shellfish Poisoning</a:t>
            </a:r>
            <a:br>
              <a:rPr lang="en-US" altLang="en-US" sz="4000" dirty="0">
                <a:cs typeface="Times New Roman" pitchFamily="18" charset="0"/>
              </a:rPr>
            </a:br>
            <a:r>
              <a:rPr lang="en-US" sz="4000" dirty="0">
                <a:cs typeface="Lucida Sans Unicode" panose="020B0602030504020204" pitchFamily="34" charset="0"/>
              </a:rPr>
              <a:t>Amnesic Shellfish Poisoning</a:t>
            </a:r>
            <a:r>
              <a:rPr lang="en-US" dirty="0">
                <a:latin typeface="Lucida Sans Unicode" panose="020B0602030504020204" pitchFamily="34" charset="0"/>
                <a:cs typeface="Lucida Sans Unicode" panose="020B0602030504020204" pitchFamily="34" charset="0"/>
              </a:rPr>
              <a:t/>
            </a:r>
            <a:br>
              <a:rPr lang="en-US" dirty="0">
                <a:latin typeface="Lucida Sans Unicode" panose="020B0602030504020204" pitchFamily="34" charset="0"/>
                <a:cs typeface="Lucida Sans Unicode" panose="020B0602030504020204" pitchFamily="34" charset="0"/>
              </a:rPr>
            </a:br>
            <a:endParaRPr lang="en-US" dirty="0"/>
          </a:p>
        </p:txBody>
      </p:sp>
      <p:sp>
        <p:nvSpPr>
          <p:cNvPr id="3" name="Content Placeholder 2"/>
          <p:cNvSpPr>
            <a:spLocks noGrp="1"/>
          </p:cNvSpPr>
          <p:nvPr>
            <p:ph idx="1"/>
          </p:nvPr>
        </p:nvSpPr>
        <p:spPr>
          <a:xfrm>
            <a:off x="457200" y="2209800"/>
            <a:ext cx="8229600" cy="4525963"/>
          </a:xfrm>
        </p:spPr>
        <p:txBody>
          <a:bodyPr>
            <a:normAutofit/>
          </a:bodyPr>
          <a:lstStyle/>
          <a:p>
            <a:pPr>
              <a:spcAft>
                <a:spcPct val="50000"/>
              </a:spcAft>
              <a:buFont typeface="Times New Roman" pitchFamily="18" charset="0"/>
              <a:buNone/>
              <a:defRPr/>
            </a:pPr>
            <a:r>
              <a:rPr lang="en-US" sz="2800" b="1" dirty="0">
                <a:solidFill>
                  <a:srgbClr val="4F81BD"/>
                </a:solidFill>
              </a:rPr>
              <a:t>Symptoms: Onset as soon as 30 minutes</a:t>
            </a:r>
          </a:p>
          <a:p>
            <a:pPr>
              <a:buFont typeface="Times New Roman" pitchFamily="18" charset="0"/>
              <a:buNone/>
              <a:defRPr/>
            </a:pPr>
            <a:r>
              <a:rPr lang="en-US" sz="2800" b="1" dirty="0">
                <a:solidFill>
                  <a:srgbClr val="4F81BD"/>
                </a:solidFill>
              </a:rPr>
              <a:t>Gastrointestinal</a:t>
            </a:r>
          </a:p>
          <a:p>
            <a:pPr marL="1149350" lvl="1">
              <a:buFont typeface="Arial" charset="0"/>
              <a:buChar char="–"/>
              <a:defRPr/>
            </a:pPr>
            <a:r>
              <a:rPr lang="en-US" sz="2200" b="1" dirty="0"/>
              <a:t> Vomiting, diarrhea, and abdominal pain</a:t>
            </a:r>
            <a:endParaRPr lang="en-US" sz="2200" dirty="0">
              <a:solidFill>
                <a:schemeClr val="accent6">
                  <a:lumMod val="50000"/>
                </a:schemeClr>
              </a:solidFill>
            </a:endParaRPr>
          </a:p>
          <a:p>
            <a:pPr>
              <a:buFont typeface="Times New Roman" pitchFamily="18" charset="0"/>
              <a:buNone/>
              <a:defRPr/>
            </a:pPr>
            <a:r>
              <a:rPr lang="en-US" sz="2800" b="1" dirty="0">
                <a:solidFill>
                  <a:srgbClr val="4F81BD"/>
                </a:solidFill>
              </a:rPr>
              <a:t>Neurological</a:t>
            </a:r>
          </a:p>
          <a:p>
            <a:pPr marL="1149350" lvl="1">
              <a:buFont typeface="Arial" charset="0"/>
              <a:buChar char="–"/>
              <a:defRPr/>
            </a:pPr>
            <a:r>
              <a:rPr lang="en-US" sz="2200" b="1" dirty="0"/>
              <a:t>Tingling of lips and tongue (PSP)</a:t>
            </a:r>
          </a:p>
          <a:p>
            <a:pPr marL="1149350" lvl="1">
              <a:buFont typeface="Arial" charset="0"/>
              <a:buChar char="–"/>
              <a:defRPr/>
            </a:pPr>
            <a:r>
              <a:rPr lang="en-US" sz="2200" b="1" dirty="0"/>
              <a:t>Muscular paralysis or incoordination (PSP)</a:t>
            </a:r>
          </a:p>
          <a:p>
            <a:pPr marL="1149350" lvl="1">
              <a:buFont typeface="Arial" charset="0"/>
              <a:buChar char="–"/>
              <a:defRPr/>
            </a:pPr>
            <a:r>
              <a:rPr lang="en-US" sz="2200" b="1" dirty="0"/>
              <a:t>Short Term memory loss (ASP)</a:t>
            </a:r>
          </a:p>
          <a:p>
            <a:pPr marL="1149350" lvl="1">
              <a:buFont typeface="Arial" charset="0"/>
              <a:buChar char="–"/>
              <a:defRPr/>
            </a:pPr>
            <a:r>
              <a:rPr lang="en-US" sz="2200" b="1" dirty="0"/>
              <a:t>DSP toxins have been shown to be tumor promoters</a:t>
            </a:r>
          </a:p>
          <a:p>
            <a:pPr marL="1149350" lvl="1">
              <a:buFont typeface="Arial" charset="0"/>
              <a:buChar char="–"/>
              <a:defRPr/>
            </a:pPr>
            <a:endParaRPr lang="en-US" sz="2200" b="1" dirty="0"/>
          </a:p>
          <a:p>
            <a:pPr marL="1149350" lvl="1">
              <a:buFont typeface="Arial" charset="0"/>
              <a:buChar char="–"/>
              <a:defRPr/>
            </a:pPr>
            <a:endParaRPr lang="en-US" sz="22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0839378"/>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800" y="274320"/>
            <a:ext cx="5619555" cy="58213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560" y="1676400"/>
            <a:ext cx="4114799" cy="1974169"/>
          </a:xfrm>
          <a:prstGeom prst="rect">
            <a:avLst/>
          </a:prstGeom>
          <a:ln w="28575">
            <a:solidFill>
              <a:schemeClr val="tx1"/>
            </a:solidFill>
          </a:ln>
        </p:spPr>
      </p:pic>
      <p:sp>
        <p:nvSpPr>
          <p:cNvPr id="2" name="Rectangle 1"/>
          <p:cNvSpPr/>
          <p:nvPr/>
        </p:nvSpPr>
        <p:spPr>
          <a:xfrm>
            <a:off x="4953000" y="4648200"/>
            <a:ext cx="609600" cy="228600"/>
          </a:xfrm>
          <a:prstGeom prst="rect">
            <a:avLst/>
          </a:prstGeom>
          <a:noFill/>
          <a:ln>
            <a:solidFill>
              <a:srgbClr val="1328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1859" y="274320"/>
            <a:ext cx="2362200" cy="1077218"/>
          </a:xfrm>
          <a:prstGeom prst="rect">
            <a:avLst/>
          </a:prstGeom>
        </p:spPr>
        <p:txBody>
          <a:bodyPr wrap="square">
            <a:spAutoFit/>
          </a:bodyPr>
          <a:lstStyle/>
          <a:p>
            <a:r>
              <a:rPr lang="en-US" sz="3200" b="1" dirty="0">
                <a:solidFill>
                  <a:schemeClr val="accent1">
                    <a:lumMod val="75000"/>
                  </a:schemeClr>
                </a:solidFill>
              </a:rPr>
              <a:t>Hammersley Inlet</a:t>
            </a:r>
          </a:p>
        </p:txBody>
      </p:sp>
      <p:cxnSp>
        <p:nvCxnSpPr>
          <p:cNvPr id="9" name="Straight Connector 8"/>
          <p:cNvCxnSpPr/>
          <p:nvPr/>
        </p:nvCxnSpPr>
        <p:spPr>
          <a:xfrm flipH="1" flipV="1">
            <a:off x="35560" y="3650569"/>
            <a:ext cx="4917440" cy="1226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150359" y="1676400"/>
            <a:ext cx="1412242" cy="2971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5269209"/>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a:t>Actions taken by the Shellfish Program</a:t>
            </a:r>
          </a:p>
        </p:txBody>
      </p:sp>
      <p:sp>
        <p:nvSpPr>
          <p:cNvPr id="3" name="Content Placeholder 2"/>
          <p:cNvSpPr>
            <a:spLocks noGrp="1"/>
          </p:cNvSpPr>
          <p:nvPr>
            <p:ph idx="1"/>
          </p:nvPr>
        </p:nvSpPr>
        <p:spPr>
          <a:xfrm>
            <a:off x="457200" y="1828800"/>
            <a:ext cx="8229600" cy="4525963"/>
          </a:xfrm>
        </p:spPr>
        <p:txBody>
          <a:bodyPr/>
          <a:lstStyle/>
          <a:p>
            <a:r>
              <a:rPr lang="en-US" dirty="0"/>
              <a:t>Voluntary holds on harvesting during the  investigation</a:t>
            </a:r>
          </a:p>
          <a:p>
            <a:r>
              <a:rPr lang="en-US" dirty="0"/>
              <a:t>Reviewed each case illness in association with other relevant cases</a:t>
            </a:r>
          </a:p>
          <a:p>
            <a:r>
              <a:rPr lang="en-US" dirty="0"/>
              <a:t>Closures and recalls</a:t>
            </a:r>
          </a:p>
          <a:p>
            <a:r>
              <a:rPr lang="en-US" dirty="0"/>
              <a:t>Press releases</a:t>
            </a:r>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2693057"/>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Shellfish License and Harvest Site Certification</a:t>
            </a:r>
          </a:p>
        </p:txBody>
      </p:sp>
      <p:sp>
        <p:nvSpPr>
          <p:cNvPr id="3" name="Content Placeholder 2"/>
          <p:cNvSpPr>
            <a:spLocks noGrp="1"/>
          </p:cNvSpPr>
          <p:nvPr>
            <p:ph idx="1"/>
          </p:nvPr>
        </p:nvSpPr>
        <p:spPr>
          <a:xfrm>
            <a:off x="381000" y="1752600"/>
            <a:ext cx="8229600" cy="4525963"/>
          </a:xfrm>
        </p:spPr>
        <p:txBody>
          <a:bodyPr>
            <a:normAutofit fontScale="85000" lnSpcReduction="20000"/>
          </a:bodyPr>
          <a:lstStyle/>
          <a:p>
            <a:r>
              <a:rPr lang="en-US" dirty="0"/>
              <a:t>All licensed shellfish companies must have a Shellfish Operators License</a:t>
            </a:r>
          </a:p>
          <a:p>
            <a:pPr marL="0" indent="0">
              <a:buNone/>
            </a:pPr>
            <a:endParaRPr lang="en-US" dirty="0"/>
          </a:p>
          <a:p>
            <a:r>
              <a:rPr lang="en-US" dirty="0"/>
              <a:t>All licensed shellfish companies must have a Harvest Site Certificate (HSC)</a:t>
            </a:r>
          </a:p>
          <a:p>
            <a:pPr lvl="1"/>
            <a:r>
              <a:rPr lang="en-US" dirty="0"/>
              <a:t>does not apply to wholesale-only dealers</a:t>
            </a:r>
          </a:p>
          <a:p>
            <a:pPr marL="457200" lvl="1" indent="0">
              <a:buNone/>
            </a:pPr>
            <a:endParaRPr lang="en-US" dirty="0"/>
          </a:p>
          <a:p>
            <a:r>
              <a:rPr lang="en-US" dirty="0"/>
              <a:t>The Shellfish License and HSC will list growing area and the harvest sites that a company can harvest on</a:t>
            </a:r>
          </a:p>
          <a:p>
            <a:pPr marL="0" indent="0">
              <a:buNone/>
            </a:pPr>
            <a:endParaRPr lang="en-US" dirty="0"/>
          </a:p>
          <a:p>
            <a:r>
              <a:rPr lang="en-US" dirty="0"/>
              <a:t>These documents must be in your possession while harvesting i.e., person, boat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7800288"/>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946"/>
            <a:ext cx="8229600" cy="1143000"/>
          </a:xfrm>
        </p:spPr>
        <p:txBody>
          <a:bodyPr>
            <a:normAutofit fontScale="90000"/>
          </a:bodyPr>
          <a:lstStyle/>
          <a:p>
            <a:r>
              <a:rPr lang="en-US" dirty="0"/>
              <a:t>Required Documents for Harvesting</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47800" y="1143000"/>
            <a:ext cx="5761154" cy="4525963"/>
          </a:xfrm>
        </p:spPr>
      </p:pic>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6421" y="886054"/>
            <a:ext cx="8382000" cy="51625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49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76200"/>
            <a:ext cx="7058228" cy="64008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2093735"/>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Outreach</a:t>
            </a:r>
          </a:p>
        </p:txBody>
      </p:sp>
      <p:sp>
        <p:nvSpPr>
          <p:cNvPr id="3" name="Content Placeholder 2"/>
          <p:cNvSpPr>
            <a:spLocks noGrp="1"/>
          </p:cNvSpPr>
          <p:nvPr>
            <p:ph idx="1"/>
          </p:nvPr>
        </p:nvSpPr>
        <p:spPr>
          <a:xfrm>
            <a:off x="457200" y="1042665"/>
            <a:ext cx="8229600" cy="4525963"/>
          </a:xfrm>
        </p:spPr>
        <p:txBody>
          <a:bodyPr/>
          <a:lstStyle/>
          <a:p>
            <a:r>
              <a:rPr lang="en-US" dirty="0"/>
              <a:t>September 7 &amp; 8: Port Townsend Wooden Boat Festival – over 400 people visited our tent</a:t>
            </a:r>
          </a:p>
          <a:p>
            <a:r>
              <a:rPr lang="en-US" dirty="0"/>
              <a:t>September 29: Dungeness River Festival (Sequim)</a:t>
            </a:r>
          </a:p>
          <a:p>
            <a:r>
              <a:rPr lang="en-US" dirty="0"/>
              <a:t>October 6 – 8: </a:t>
            </a:r>
            <a:r>
              <a:rPr lang="en-US" dirty="0" err="1"/>
              <a:t>Oysterfest</a:t>
            </a:r>
            <a:r>
              <a:rPr lang="en-US" dirty="0"/>
              <a:t> (Shelton)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6619000"/>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fontScale="90000"/>
          </a:bodyPr>
          <a:lstStyle/>
          <a:p>
            <a:r>
              <a:rPr lang="en-US" u="sng" dirty="0"/>
              <a:t>Tribal Partnerships</a:t>
            </a:r>
            <a:endParaRPr lang="en-US" dirty="0"/>
          </a:p>
        </p:txBody>
      </p:sp>
      <p:sp>
        <p:nvSpPr>
          <p:cNvPr id="7" name="TextBox 6"/>
          <p:cNvSpPr txBox="1"/>
          <p:nvPr/>
        </p:nvSpPr>
        <p:spPr>
          <a:xfrm>
            <a:off x="1066800" y="990600"/>
            <a:ext cx="65532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Tribal harvests </a:t>
            </a:r>
          </a:p>
          <a:p>
            <a:pPr marL="342900" indent="-342900">
              <a:buFont typeface="Arial" panose="020B0604020202020204" pitchFamily="34" charset="0"/>
              <a:buChar char="•"/>
            </a:pPr>
            <a:r>
              <a:rPr lang="en-US" sz="2400" dirty="0" err="1"/>
              <a:t>Tideflat</a:t>
            </a:r>
            <a:r>
              <a:rPr lang="en-US" sz="2400" dirty="0"/>
              <a:t> surveys </a:t>
            </a:r>
          </a:p>
          <a:p>
            <a:pPr marL="342900" indent="-342900">
              <a:buFont typeface="Arial" panose="020B0604020202020204" pitchFamily="34" charset="0"/>
              <a:buChar char="•"/>
            </a:pPr>
            <a:r>
              <a:rPr lang="en-US" sz="2400" dirty="0"/>
              <a:t>Usual and Accustomed fishing rights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2914145"/>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Enjoy!!!!</a:t>
            </a:r>
          </a:p>
        </p:txBody>
      </p:sp>
      <p:sp>
        <p:nvSpPr>
          <p:cNvPr id="3" name="Content Placeholder 2"/>
          <p:cNvSpPr>
            <a:spLocks noGrp="1"/>
          </p:cNvSpPr>
          <p:nvPr>
            <p:ph idx="1"/>
          </p:nvPr>
        </p:nvSpPr>
        <p:spPr>
          <a:xfrm>
            <a:off x="685800" y="1616895"/>
            <a:ext cx="8229600" cy="4525963"/>
          </a:xfrm>
        </p:spPr>
        <p:txBody>
          <a:bodyPr/>
          <a:lstStyle/>
          <a:p>
            <a:r>
              <a:rPr lang="en-US" dirty="0"/>
              <a:t>Its fun and good for you</a:t>
            </a:r>
          </a:p>
          <a:p>
            <a:pPr lvl="1"/>
            <a:r>
              <a:rPr lang="en-US" dirty="0"/>
              <a:t>Shellfish nutrition</a:t>
            </a:r>
          </a:p>
          <a:p>
            <a:pPr lvl="2"/>
            <a:r>
              <a:rPr lang="en-US" dirty="0"/>
              <a:t>Low in saturated fat</a:t>
            </a:r>
          </a:p>
          <a:p>
            <a:pPr lvl="2"/>
            <a:r>
              <a:rPr lang="en-US" dirty="0"/>
              <a:t>Contains omega-3 fatty acids</a:t>
            </a:r>
          </a:p>
          <a:p>
            <a:pPr lvl="2"/>
            <a:r>
              <a:rPr lang="en-US" dirty="0"/>
              <a:t>Especially good sources of high quality protein, minerals such as iron, zinc and copper and vitamins     b-12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1959296"/>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8" y="0"/>
            <a:ext cx="9147176" cy="68595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1326176"/>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Oysters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6305116"/>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7480" y="152399"/>
            <a:ext cx="8991600" cy="5761831"/>
          </a:xfrm>
        </p:spPr>
      </p:pic>
      <p:sp>
        <p:nvSpPr>
          <p:cNvPr id="6" name="TextBox 5"/>
          <p:cNvSpPr txBox="1"/>
          <p:nvPr/>
        </p:nvSpPr>
        <p:spPr>
          <a:xfrm>
            <a:off x="5943600" y="2286000"/>
            <a:ext cx="2133600"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Thank You!</a:t>
            </a:r>
          </a:p>
        </p:txBody>
      </p:sp>
      <p:sp>
        <p:nvSpPr>
          <p:cNvPr id="7" name="TextBox 6"/>
          <p:cNvSpPr txBox="1"/>
          <p:nvPr/>
        </p:nvSpPr>
        <p:spPr>
          <a:xfrm>
            <a:off x="5908040" y="3033315"/>
            <a:ext cx="2667000"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Rebecca Stephany</a:t>
            </a:r>
          </a:p>
        </p:txBody>
      </p:sp>
      <p:sp>
        <p:nvSpPr>
          <p:cNvPr id="8" name="TextBox 7"/>
          <p:cNvSpPr txBox="1"/>
          <p:nvPr/>
        </p:nvSpPr>
        <p:spPr>
          <a:xfrm>
            <a:off x="4495800" y="3233370"/>
            <a:ext cx="3581400"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rebecca.stephany@doh.wa.gov</a:t>
            </a:r>
          </a:p>
        </p:txBody>
      </p:sp>
      <p:sp>
        <p:nvSpPr>
          <p:cNvPr id="9" name="TextBox 8"/>
          <p:cNvSpPr txBox="1"/>
          <p:nvPr/>
        </p:nvSpPr>
        <p:spPr>
          <a:xfrm>
            <a:off x="6578600" y="3734980"/>
            <a:ext cx="1503680"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Curtis Villa</a:t>
            </a:r>
          </a:p>
        </p:txBody>
      </p:sp>
      <p:sp>
        <p:nvSpPr>
          <p:cNvPr id="10" name="TextBox 9"/>
          <p:cNvSpPr txBox="1"/>
          <p:nvPr/>
        </p:nvSpPr>
        <p:spPr>
          <a:xfrm>
            <a:off x="5181600" y="4007415"/>
            <a:ext cx="3048000"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curtis.villa@doh.wa.gov</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5222253"/>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p:txBody>
          <a:bodyPr/>
          <a:lstStyle/>
          <a:p>
            <a:r>
              <a:rPr lang="en-US" dirty="0"/>
              <a:t>Alaska Ice </a:t>
            </a:r>
            <a:r>
              <a:rPr lang="en-US" dirty="0" err="1"/>
              <a:t>Seafoods</a:t>
            </a:r>
            <a:endParaRPr lang="en-US" dirty="0"/>
          </a:p>
          <a:p>
            <a:r>
              <a:rPr lang="en-US" dirty="0"/>
              <a:t>Hama </a:t>
            </a:r>
            <a:r>
              <a:rPr lang="en-US" dirty="0" err="1"/>
              <a:t>Hama</a:t>
            </a:r>
            <a:r>
              <a:rPr lang="en-US" dirty="0"/>
              <a:t> Oyster Company</a:t>
            </a:r>
          </a:p>
          <a:p>
            <a:r>
              <a:rPr lang="en-US" dirty="0" err="1"/>
              <a:t>Iyall</a:t>
            </a:r>
            <a:r>
              <a:rPr lang="en-US" dirty="0"/>
              <a:t> </a:t>
            </a:r>
            <a:r>
              <a:rPr lang="en-US" dirty="0" err="1"/>
              <a:t>Seafoods</a:t>
            </a:r>
            <a:endParaRPr lang="en-US" dirty="0"/>
          </a:p>
          <a:p>
            <a:r>
              <a:rPr lang="en-US" dirty="0"/>
              <a:t>National Fish and Oyster</a:t>
            </a:r>
          </a:p>
          <a:p>
            <a:r>
              <a:rPr lang="en-US" dirty="0"/>
              <a:t>Neptune </a:t>
            </a:r>
            <a:r>
              <a:rPr lang="en-US" dirty="0" err="1"/>
              <a:t>Seafoods</a:t>
            </a:r>
            <a:endParaRPr lang="en-US" dirty="0"/>
          </a:p>
          <a:p>
            <a:r>
              <a:rPr lang="en-US" dirty="0"/>
              <a:t>Olympia Oyster Company</a:t>
            </a:r>
          </a:p>
          <a:p>
            <a:r>
              <a:rPr lang="en-US" dirty="0"/>
              <a:t>WA </a:t>
            </a:r>
            <a:r>
              <a:rPr lang="en-US" dirty="0" err="1"/>
              <a:t>Dept</a:t>
            </a:r>
            <a:r>
              <a:rPr lang="en-US" dirty="0"/>
              <a:t> of Fish and Wildlife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7883484"/>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I Find Answers?</a:t>
            </a:r>
          </a:p>
        </p:txBody>
      </p:sp>
      <p:sp>
        <p:nvSpPr>
          <p:cNvPr id="3" name="Content Placeholder 2"/>
          <p:cNvSpPr>
            <a:spLocks noGrp="1"/>
          </p:cNvSpPr>
          <p:nvPr>
            <p:ph idx="1"/>
          </p:nvPr>
        </p:nvSpPr>
        <p:spPr/>
        <p:txBody>
          <a:bodyPr>
            <a:normAutofit/>
          </a:bodyPr>
          <a:lstStyle/>
          <a:p>
            <a:r>
              <a:rPr lang="en-US" dirty="0"/>
              <a:t>Visit the DOH website @ doh.wa.gov / </a:t>
            </a:r>
            <a:r>
              <a:rPr lang="en-US" dirty="0" err="1"/>
              <a:t>CommunityandEnvironment</a:t>
            </a:r>
            <a:r>
              <a:rPr lang="en-US" dirty="0"/>
              <a:t> / Shellfish</a:t>
            </a:r>
          </a:p>
          <a:p>
            <a:r>
              <a:rPr lang="en-US" dirty="0"/>
              <a:t>Pollution closures: call DOH @ 360-236-3330 or the Local Health Department</a:t>
            </a:r>
          </a:p>
          <a:p>
            <a:r>
              <a:rPr lang="en-US" dirty="0"/>
              <a:t>Biotoxin closures: call the hotline 1-800-562-5632</a:t>
            </a:r>
          </a:p>
          <a:p>
            <a:r>
              <a:rPr lang="en-US" dirty="0"/>
              <a:t>WDFW closures: Sport Fishing Rule Pamphlet, click the link from the DOH website or call           1-866-880-5431</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2318218"/>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Mussels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2592816"/>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Scallops</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8686000"/>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What do they all have in common?</a:t>
            </a:r>
          </a:p>
        </p:txBody>
      </p:sp>
      <p:sp>
        <p:nvSpPr>
          <p:cNvPr id="11" name="TextBox 10"/>
          <p:cNvSpPr txBox="1"/>
          <p:nvPr/>
        </p:nvSpPr>
        <p:spPr>
          <a:xfrm>
            <a:off x="838200" y="2057400"/>
            <a:ext cx="3886200" cy="2862322"/>
          </a:xfrm>
          <a:prstGeom prst="rect">
            <a:avLst/>
          </a:prstGeom>
          <a:noFill/>
        </p:spPr>
        <p:txBody>
          <a:bodyPr wrap="square" rtlCol="0">
            <a:spAutoFit/>
          </a:bodyPr>
          <a:lstStyle/>
          <a:p>
            <a:endParaRPr lang="en-US" dirty="0">
              <a:solidFill>
                <a:srgbClr val="13288F"/>
              </a:solidFill>
            </a:endParaRPr>
          </a:p>
          <a:p>
            <a:pPr marL="285750" indent="-285750">
              <a:buFont typeface="Arial" panose="020B0604020202020204" pitchFamily="34" charset="0"/>
              <a:buChar char="•"/>
            </a:pPr>
            <a:r>
              <a:rPr lang="en-US" dirty="0">
                <a:solidFill>
                  <a:srgbClr val="13288F"/>
                </a:solidFill>
              </a:rPr>
              <a:t>Molluscan bivalves species</a:t>
            </a:r>
          </a:p>
          <a:p>
            <a:pPr marL="285750" indent="-285750">
              <a:buFont typeface="Arial" panose="020B0604020202020204" pitchFamily="34" charset="0"/>
              <a:buChar char="•"/>
            </a:pPr>
            <a:r>
              <a:rPr lang="en-US" dirty="0">
                <a:solidFill>
                  <a:srgbClr val="13288F"/>
                </a:solidFill>
              </a:rPr>
              <a:t>Found in Washington state</a:t>
            </a:r>
          </a:p>
          <a:p>
            <a:pPr marL="285750" indent="-285750">
              <a:buFont typeface="Arial" panose="020B0604020202020204" pitchFamily="34" charset="0"/>
              <a:buChar char="•"/>
            </a:pPr>
            <a:r>
              <a:rPr lang="en-US" dirty="0">
                <a:solidFill>
                  <a:srgbClr val="13288F"/>
                </a:solidFill>
              </a:rPr>
              <a:t>Quite delicious</a:t>
            </a:r>
          </a:p>
          <a:p>
            <a:endParaRPr lang="en-US" dirty="0">
              <a:solidFill>
                <a:srgbClr val="13288F"/>
              </a:solidFill>
            </a:endParaRPr>
          </a:p>
          <a:p>
            <a:endParaRPr lang="en-US" dirty="0">
              <a:solidFill>
                <a:srgbClr val="13288F"/>
              </a:solidFill>
            </a:endParaRPr>
          </a:p>
          <a:p>
            <a:pPr marL="285750" indent="-285750">
              <a:buFont typeface="Arial" panose="020B0604020202020204" pitchFamily="34" charset="0"/>
              <a:buChar char="•"/>
            </a:pPr>
            <a:r>
              <a:rPr lang="en-US" dirty="0">
                <a:solidFill>
                  <a:srgbClr val="13288F"/>
                </a:solidFill>
              </a:rPr>
              <a:t>Products regulated by Shellfish Control Authority</a:t>
            </a:r>
          </a:p>
          <a:p>
            <a:pPr marL="285750" indent="-285750">
              <a:buFont typeface="Arial" panose="020B0604020202020204" pitchFamily="34" charset="0"/>
              <a:buChar char="•"/>
            </a:pPr>
            <a:endParaRPr lang="en-US" dirty="0">
              <a:solidFill>
                <a:srgbClr val="13288F"/>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44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a:t>
            </a:r>
          </a:p>
        </p:txBody>
      </p:sp>
      <p:sp>
        <p:nvSpPr>
          <p:cNvPr id="3" name="Content Placeholder 2"/>
          <p:cNvSpPr>
            <a:spLocks noGrp="1"/>
          </p:cNvSpPr>
          <p:nvPr>
            <p:ph idx="1"/>
          </p:nvPr>
        </p:nvSpPr>
        <p:spPr>
          <a:xfrm>
            <a:off x="457200" y="1143000"/>
            <a:ext cx="8229600" cy="4983163"/>
          </a:xfrm>
        </p:spPr>
        <p:txBody>
          <a:bodyPr>
            <a:normAutofit/>
          </a:bodyPr>
          <a:lstStyle/>
          <a:p>
            <a:r>
              <a:rPr lang="en-US" dirty="0"/>
              <a:t>Crab, lobster, abalone, squid?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0107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DOH:  Shellfish Control Authority </a:t>
            </a:r>
          </a:p>
        </p:txBody>
      </p:sp>
      <p:sp>
        <p:nvSpPr>
          <p:cNvPr id="3" name="Content Placeholder 2"/>
          <p:cNvSpPr>
            <a:spLocks noGrp="1"/>
          </p:cNvSpPr>
          <p:nvPr>
            <p:ph idx="1"/>
          </p:nvPr>
        </p:nvSpPr>
        <p:spPr>
          <a:xfrm>
            <a:off x="457200" y="1600200"/>
            <a:ext cx="4419600" cy="4267200"/>
          </a:xfrm>
        </p:spPr>
        <p:txBody>
          <a:bodyPr>
            <a:normAutofit fontScale="85000" lnSpcReduction="10000"/>
          </a:bodyPr>
          <a:lstStyle/>
          <a:p>
            <a:r>
              <a:rPr lang="en-US" dirty="0" err="1"/>
              <a:t>Dept</a:t>
            </a:r>
            <a:r>
              <a:rPr lang="en-US" dirty="0"/>
              <a:t> of Health</a:t>
            </a:r>
          </a:p>
          <a:p>
            <a:pPr lvl="1"/>
            <a:r>
              <a:rPr lang="en-US" dirty="0"/>
              <a:t>Growing Area</a:t>
            </a:r>
          </a:p>
          <a:p>
            <a:pPr lvl="1"/>
            <a:r>
              <a:rPr lang="en-US" dirty="0"/>
              <a:t>WA </a:t>
            </a:r>
            <a:r>
              <a:rPr lang="en-US" dirty="0" err="1"/>
              <a:t>Dept</a:t>
            </a:r>
            <a:r>
              <a:rPr lang="en-US" dirty="0"/>
              <a:t> of Fish and Wildlife </a:t>
            </a:r>
          </a:p>
          <a:p>
            <a:pPr lvl="1"/>
            <a:r>
              <a:rPr lang="en-US" dirty="0"/>
              <a:t>DOH Lab</a:t>
            </a:r>
          </a:p>
          <a:p>
            <a:pPr lvl="1"/>
            <a:r>
              <a:rPr lang="en-US" dirty="0"/>
              <a:t>Licensing and Certification</a:t>
            </a:r>
          </a:p>
          <a:p>
            <a:endParaRPr lang="en-US" dirty="0"/>
          </a:p>
          <a:p>
            <a:r>
              <a:rPr lang="en-US" dirty="0"/>
              <a:t>Participant of the National Shellfish Sanitation Program</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2325364"/>
      </p:ext>
    </p:extLst>
  </p:cSld>
  <p:clrMapOvr>
    <a:masterClrMapping/>
  </p:clrMapOvr>
</p:sld>
</file>

<file path=ppt/theme/theme1.xml><?xml version="1.0" encoding="utf-8"?>
<a:theme xmlns:a="http://schemas.openxmlformats.org/drawingml/2006/main" name="LandCFAQ">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LandCFAQ</Template>
  <TotalTime>17487</TotalTime>
  <Words>2223</Words>
  <Application>Microsoft Office PowerPoint</Application>
  <PresentationFormat>On-screen Show (4:3)</PresentationFormat>
  <Paragraphs>304</Paragraphs>
  <Slides>42</Slides>
  <Notes>34</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LandCFAQ</vt:lpstr>
      <vt:lpstr>An Overview of the Washington State Shellfish Control Authority </vt:lpstr>
      <vt:lpstr>Overview</vt:lpstr>
      <vt:lpstr>What IS that….</vt:lpstr>
      <vt:lpstr>Oysters</vt:lpstr>
      <vt:lpstr>Mussels</vt:lpstr>
      <vt:lpstr>Scallops</vt:lpstr>
      <vt:lpstr>What do they all have in common?</vt:lpstr>
      <vt:lpstr>What about…</vt:lpstr>
      <vt:lpstr>DOH:  Shellfish Control Authority </vt:lpstr>
      <vt:lpstr>National Shellfish Sanitation Program</vt:lpstr>
      <vt:lpstr>Regulations</vt:lpstr>
      <vt:lpstr>Licensing and Certification</vt:lpstr>
      <vt:lpstr>Harvesters</vt:lpstr>
      <vt:lpstr>Harvesters</vt:lpstr>
      <vt:lpstr>Dealer:  Shellstock Shipper</vt:lpstr>
      <vt:lpstr>Shellstock Shipper</vt:lpstr>
      <vt:lpstr>Dealer: Shucker Packer</vt:lpstr>
      <vt:lpstr>Shucker Packer</vt:lpstr>
      <vt:lpstr>Slide 19</vt:lpstr>
      <vt:lpstr>What about……?</vt:lpstr>
      <vt:lpstr>Inspections</vt:lpstr>
      <vt:lpstr>Inspections</vt:lpstr>
      <vt:lpstr>NOAA</vt:lpstr>
      <vt:lpstr>Summertime!!!</vt:lpstr>
      <vt:lpstr> Shellfish are Filter Feeders</vt:lpstr>
      <vt:lpstr>Vibrio Parahaemolyticus</vt:lpstr>
      <vt:lpstr>Vibrio Parahaemolyticus  Continued</vt:lpstr>
      <vt:lpstr>Guiding Rules and Regulations</vt:lpstr>
      <vt:lpstr>Environmental Monitoring</vt:lpstr>
      <vt:lpstr> Paralytic Shellfish Poisoning  Diarrhetic Shellfish Poisoning Amnesic Shellfish Poisoning </vt:lpstr>
      <vt:lpstr>Slide 31</vt:lpstr>
      <vt:lpstr>Actions taken by the Shellfish Program</vt:lpstr>
      <vt:lpstr>Shellfish License and Harvest Site Certification</vt:lpstr>
      <vt:lpstr>Required Documents for Harvesting</vt:lpstr>
      <vt:lpstr>Slide 35</vt:lpstr>
      <vt:lpstr>Outreach</vt:lpstr>
      <vt:lpstr>Tribal Partnerships</vt:lpstr>
      <vt:lpstr>Enjoy!!!!</vt:lpstr>
      <vt:lpstr>Slide 39</vt:lpstr>
      <vt:lpstr>Slide 40</vt:lpstr>
      <vt:lpstr>Thanks</vt:lpstr>
      <vt:lpstr>Where Do I Find Answers?</vt:lpstr>
    </vt:vector>
  </TitlesOfParts>
  <Company>Washington State Department of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SHELLFISH  LICENSING AND CERTIFICATION</dc:title>
  <dc:creator>curtis.villa@doh.wa.gov</dc:creator>
  <cp:lastModifiedBy>Kari Gim</cp:lastModifiedBy>
  <cp:revision>81</cp:revision>
  <dcterms:created xsi:type="dcterms:W3CDTF">2017-10-16T18:10:17Z</dcterms:created>
  <dcterms:modified xsi:type="dcterms:W3CDTF">2017-10-16T18:18:00Z</dcterms:modified>
</cp:coreProperties>
</file>